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tiff" ContentType="image/tif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9"/>
  </p:notesMasterIdLst>
  <p:sldIdLst>
    <p:sldId id="3677" r:id="rId2"/>
    <p:sldId id="257" r:id="rId3"/>
    <p:sldId id="3668" r:id="rId4"/>
    <p:sldId id="3667" r:id="rId5"/>
    <p:sldId id="3669" r:id="rId6"/>
    <p:sldId id="3673" r:id="rId7"/>
    <p:sldId id="3670" r:id="rId8"/>
    <p:sldId id="3675" r:id="rId9"/>
    <p:sldId id="3676" r:id="rId10"/>
    <p:sldId id="3671" r:id="rId11"/>
    <p:sldId id="260" r:id="rId12"/>
    <p:sldId id="3672" r:id="rId13"/>
    <p:sldId id="3665" r:id="rId14"/>
    <p:sldId id="3662" r:id="rId15"/>
    <p:sldId id="271" r:id="rId16"/>
    <p:sldId id="3663" r:id="rId17"/>
    <p:sldId id="3678" r:id="rId18"/>
  </p:sldIdLst>
  <p:sldSz cx="12192000" cy="6858000"/>
  <p:notesSz cx="6858000" cy="9144000"/>
  <p:embeddedFontLst>
    <p:embeddedFont>
      <p:font typeface="Calibri" panose="020F0502020204030204" pitchFamily="34" charset="0"/>
      <p:regular r:id="rId20"/>
      <p:bold r:id="rId21"/>
      <p:italic r:id="rId22"/>
      <p:boldItalic r:id="rId23"/>
    </p:embeddedFont>
    <p:embeddedFont>
      <p:font typeface="Calibri Light" panose="020F0302020204030204" pitchFamily="34" charset="0"/>
      <p:regular r:id="rId24"/>
      <p:italic r:id="rId25"/>
    </p:embeddedFont>
  </p:embeddedFontLst>
  <p:defaultText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2D2E83"/>
    <a:srgbClr val="009FE3"/>
    <a:srgbClr val="951B7F"/>
    <a:srgbClr val="00A5A5"/>
    <a:srgbClr val="FC01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605FEC0-14EB-4535-B828-82B5B3609550}" v="2" dt="2021-09-06T11:54:27.958"/>
  </p1510:revLst>
</p1510:revInfo>
</file>

<file path=ppt/tableStyles.xml><?xml version="1.0" encoding="utf-8"?>
<a:tblStyleLst xmlns:a="http://schemas.openxmlformats.org/drawingml/2006/main" def="{5C22544A-7EE6-4342-B048-85BDC9FD1C3A}">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273" autoAdjust="0"/>
    <p:restoredTop sz="95345"/>
  </p:normalViewPr>
  <p:slideViewPr>
    <p:cSldViewPr snapToGrid="0" snapToObjects="1">
      <p:cViewPr varScale="1">
        <p:scale>
          <a:sx n="68" d="100"/>
          <a:sy n="68" d="100"/>
        </p:scale>
        <p:origin x="72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customXml" Target="../customXml/item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viewProps" Target="viewProps.xml"/><Relationship Id="rId30"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irisuriya, Linda" userId="e3849e3b-f61c-4441-b505-28a53099243a" providerId="ADAL" clId="{E605FEC0-14EB-4535-B828-82B5B3609550}"/>
    <pc:docChg chg="modSld">
      <pc:chgData name="Edirisuriya, Linda" userId="e3849e3b-f61c-4441-b505-28a53099243a" providerId="ADAL" clId="{E605FEC0-14EB-4535-B828-82B5B3609550}" dt="2021-09-06T11:54:35.827" v="2"/>
      <pc:docMkLst>
        <pc:docMk/>
      </pc:docMkLst>
      <pc:sldChg chg="addSp delSp modSp mod">
        <pc:chgData name="Edirisuriya, Linda" userId="e3849e3b-f61c-4441-b505-28a53099243a" providerId="ADAL" clId="{E605FEC0-14EB-4535-B828-82B5B3609550}" dt="2021-09-06T11:54:35.827" v="2"/>
        <pc:sldMkLst>
          <pc:docMk/>
          <pc:sldMk cId="3484340035" sldId="3677"/>
        </pc:sldMkLst>
        <pc:spChg chg="mod">
          <ac:chgData name="Edirisuriya, Linda" userId="e3849e3b-f61c-4441-b505-28a53099243a" providerId="ADAL" clId="{E605FEC0-14EB-4535-B828-82B5B3609550}" dt="2021-09-06T11:54:35.827" v="2"/>
          <ac:spMkLst>
            <pc:docMk/>
            <pc:sldMk cId="3484340035" sldId="3677"/>
            <ac:spMk id="8" creationId="{54468591-3D75-DE49-A4B5-48B98901C986}"/>
          </ac:spMkLst>
        </pc:spChg>
        <pc:graphicFrameChg chg="add del mod">
          <ac:chgData name="Edirisuriya, Linda" userId="e3849e3b-f61c-4441-b505-28a53099243a" providerId="ADAL" clId="{E605FEC0-14EB-4535-B828-82B5B3609550}" dt="2021-09-06T11:54:27.958" v="1"/>
          <ac:graphicFrameMkLst>
            <pc:docMk/>
            <pc:sldMk cId="3484340035" sldId="3677"/>
            <ac:graphicFrameMk id="2" creationId="{D26357CA-69A0-4392-88F2-29C7E3550E43}"/>
          </ac:graphicFrameMkLst>
        </pc:graphicFrame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rgbClr val="00A5A5"/>
                </a:solidFill>
                <a:latin typeface="FS Albert" panose="02000000040000020004" pitchFamily="2" charset="77"/>
                <a:ea typeface="+mn-ea"/>
                <a:cs typeface="+mn-cs"/>
              </a:defRPr>
            </a:pPr>
            <a:r>
              <a:rPr lang="en-US" dirty="0">
                <a:solidFill>
                  <a:srgbClr val="2D2E83"/>
                </a:solidFill>
              </a:rPr>
              <a:t>Chart Title</a:t>
            </a:r>
          </a:p>
        </c:rich>
      </c:tx>
      <c:overlay val="0"/>
      <c:spPr>
        <a:noFill/>
        <a:ln>
          <a:noFill/>
        </a:ln>
        <a:effectLst/>
      </c:spPr>
      <c:txPr>
        <a:bodyPr rot="0" spcFirstLastPara="1" vertOverflow="ellipsis" vert="horz" wrap="square" anchor="ctr" anchorCtr="1"/>
        <a:lstStyle/>
        <a:p>
          <a:pPr>
            <a:defRPr sz="1800" b="1" i="0" u="none" strike="noStrike" kern="1200" baseline="0">
              <a:solidFill>
                <a:srgbClr val="00A5A5"/>
              </a:solidFill>
              <a:latin typeface="FS Albert" panose="02000000040000020004" pitchFamily="2" charset="77"/>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009FE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0B33-EA4C-96D2-DC502728F714}"/>
            </c:ext>
          </c:extLst>
        </c:ser>
        <c:ser>
          <c:idx val="1"/>
          <c:order val="1"/>
          <c:tx>
            <c:strRef>
              <c:f>Sheet1!$C$1</c:f>
              <c:strCache>
                <c:ptCount val="1"/>
                <c:pt idx="0">
                  <c:v>Series 2</c:v>
                </c:pt>
              </c:strCache>
            </c:strRef>
          </c:tx>
          <c:spPr>
            <a:solidFill>
              <a:srgbClr val="2D2E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0B33-EA4C-96D2-DC502728F714}"/>
            </c:ext>
          </c:extLst>
        </c:ser>
        <c:ser>
          <c:idx val="2"/>
          <c:order val="2"/>
          <c:tx>
            <c:strRef>
              <c:f>Sheet1!$D$1</c:f>
              <c:strCache>
                <c:ptCount val="1"/>
                <c:pt idx="0">
                  <c:v>Series 3</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0B33-EA4C-96D2-DC502728F714}"/>
            </c:ext>
          </c:extLst>
        </c:ser>
        <c:dLbls>
          <c:dLblPos val="outEnd"/>
          <c:showLegendKey val="0"/>
          <c:showVal val="1"/>
          <c:showCatName val="0"/>
          <c:showSerName val="0"/>
          <c:showPercent val="0"/>
          <c:showBubbleSize val="0"/>
        </c:dLbls>
        <c:gapWidth val="100"/>
        <c:overlap val="-24"/>
        <c:axId val="1087795663"/>
        <c:axId val="1087797295"/>
      </c:barChart>
      <c:catAx>
        <c:axId val="1087795663"/>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7295"/>
        <c:crosses val="autoZero"/>
        <c:auto val="1"/>
        <c:lblAlgn val="ctr"/>
        <c:lblOffset val="100"/>
        <c:noMultiLvlLbl val="0"/>
      </c:catAx>
      <c:valAx>
        <c:axId val="1087797295"/>
        <c:scaling>
          <c:orientation val="minMax"/>
        </c:scaling>
        <c:delete val="0"/>
        <c:axPos val="l"/>
        <c:majorGridlines>
          <c:spPr>
            <a:ln w="9525" cap="flat" cmpd="sng" algn="ctr">
              <a:solidFill>
                <a:schemeClr val="tx2">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S Albert" panose="02000000040000020004" pitchFamily="2" charset="77"/>
                <a:ea typeface="+mn-ea"/>
                <a:cs typeface="+mn-cs"/>
              </a:defRPr>
            </a:pPr>
            <a:endParaRPr lang="en-US"/>
          </a:p>
        </c:txPr>
        <c:crossAx val="1087795663"/>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FS Albert" panose="02000000040000020004" pitchFamily="2" charset="77"/>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FS Albert" panose="02000000040000020004" pitchFamily="2" charset="77"/>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ACE47D-A126-4AC3-8E46-FDE01BC63ECE}" type="datetimeFigureOut">
              <a:rPr lang="en-US" smtClean="0"/>
              <a:t>9/6/2021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22D50AF-56EA-42FC-B09E-591CFBD7D7C9}" type="slidenum">
              <a:rPr lang="en-US" smtClean="0"/>
              <a:t>‹#›</a:t>
            </a:fld>
            <a:endParaRPr lang="en-US"/>
          </a:p>
        </p:txBody>
      </p:sp>
    </p:spTree>
    <p:extLst>
      <p:ext uri="{BB962C8B-B14F-4D97-AF65-F5344CB8AC3E}">
        <p14:creationId xmlns:p14="http://schemas.microsoft.com/office/powerpoint/2010/main" val="2119533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D302E-27C5-E940-8AA2-84F8DD7A9ED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E"/>
          </a:p>
        </p:txBody>
      </p:sp>
      <p:sp>
        <p:nvSpPr>
          <p:cNvPr id="3" name="Subtitle 2">
            <a:extLst>
              <a:ext uri="{FF2B5EF4-FFF2-40B4-BE49-F238E27FC236}">
                <a16:creationId xmlns:a16="http://schemas.microsoft.com/office/drawing/2014/main" id="{816A40FC-9F6C-D840-94F1-F084B636610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E"/>
          </a:p>
        </p:txBody>
      </p:sp>
      <p:sp>
        <p:nvSpPr>
          <p:cNvPr id="4" name="Date Placeholder 3">
            <a:extLst>
              <a:ext uri="{FF2B5EF4-FFF2-40B4-BE49-F238E27FC236}">
                <a16:creationId xmlns:a16="http://schemas.microsoft.com/office/drawing/2014/main" id="{36BD8ACD-15E8-B841-A6BE-872718F0ED7B}"/>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5" name="Footer Placeholder 4">
            <a:extLst>
              <a:ext uri="{FF2B5EF4-FFF2-40B4-BE49-F238E27FC236}">
                <a16:creationId xmlns:a16="http://schemas.microsoft.com/office/drawing/2014/main" id="{E4953ACF-17EC-D144-8498-1268641E7E7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7480C6D1-EA50-154D-9DE4-3FD1381D824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654686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35389-672F-2B41-81AD-A5CF9D4C825C}"/>
              </a:ext>
            </a:extLst>
          </p:cNvPr>
          <p:cNvSpPr>
            <a:spLocks noGrp="1"/>
          </p:cNvSpPr>
          <p:nvPr>
            <p:ph type="title"/>
          </p:nvPr>
        </p:nvSpPr>
        <p:spPr/>
        <p:txBody>
          <a:bodyPr/>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9A1129C5-8930-3E4E-AA78-2709E66712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9E6DC32A-B0A1-5B43-9AE1-285EC80D14EB}"/>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5" name="Footer Placeholder 4">
            <a:extLst>
              <a:ext uri="{FF2B5EF4-FFF2-40B4-BE49-F238E27FC236}">
                <a16:creationId xmlns:a16="http://schemas.microsoft.com/office/drawing/2014/main" id="{9BD9D4A2-435F-3A47-89E9-FD0B44BC5A23}"/>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51FC7E95-01DE-E245-B88B-64FF8402CAC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379111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F44AAD5-ADDA-F440-9FA2-EAAA971BBFF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E"/>
          </a:p>
        </p:txBody>
      </p:sp>
      <p:sp>
        <p:nvSpPr>
          <p:cNvPr id="3" name="Vertical Text Placeholder 2">
            <a:extLst>
              <a:ext uri="{FF2B5EF4-FFF2-40B4-BE49-F238E27FC236}">
                <a16:creationId xmlns:a16="http://schemas.microsoft.com/office/drawing/2014/main" id="{74DA6D19-DF7B-BD43-B25E-19C9ECE66DB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59D5CE9B-A575-1C4A-B3CC-7513F9BC371F}"/>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5" name="Footer Placeholder 4">
            <a:extLst>
              <a:ext uri="{FF2B5EF4-FFF2-40B4-BE49-F238E27FC236}">
                <a16:creationId xmlns:a16="http://schemas.microsoft.com/office/drawing/2014/main" id="{297B829C-A826-BD4D-A21D-545AA2C1FE4D}"/>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24673A1A-84C1-6542-964F-65560C5A8BC8}"/>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5234628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FAFD1-D6B8-A249-B63F-207731DDF44E}"/>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D92C86DC-6229-1E47-AE90-87F632B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B42B35F6-DE47-3340-920A-EDD2AD11A4BB}"/>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5" name="Footer Placeholder 4">
            <a:extLst>
              <a:ext uri="{FF2B5EF4-FFF2-40B4-BE49-F238E27FC236}">
                <a16:creationId xmlns:a16="http://schemas.microsoft.com/office/drawing/2014/main" id="{0DB828BB-2EE3-AE45-A50B-68A1F2CA62E8}"/>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066FA199-C26A-7B44-B3B2-4107214724F7}"/>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395353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ACCFF-454E-F444-8D3E-4585B26B38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E"/>
          </a:p>
        </p:txBody>
      </p:sp>
      <p:sp>
        <p:nvSpPr>
          <p:cNvPr id="3" name="Text Placeholder 2">
            <a:extLst>
              <a:ext uri="{FF2B5EF4-FFF2-40B4-BE49-F238E27FC236}">
                <a16:creationId xmlns:a16="http://schemas.microsoft.com/office/drawing/2014/main" id="{9A46C864-2439-B745-BC90-E1D1DBDD28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51849B-A65E-7346-8CF2-C304B0B61A44}"/>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5" name="Footer Placeholder 4">
            <a:extLst>
              <a:ext uri="{FF2B5EF4-FFF2-40B4-BE49-F238E27FC236}">
                <a16:creationId xmlns:a16="http://schemas.microsoft.com/office/drawing/2014/main" id="{9214EDCA-2849-C448-8D8B-A6A4F1109FFE}"/>
              </a:ext>
            </a:extLst>
          </p:cNvPr>
          <p:cNvSpPr>
            <a:spLocks noGrp="1"/>
          </p:cNvSpPr>
          <p:nvPr>
            <p:ph type="ftr" sz="quarter" idx="11"/>
          </p:nvPr>
        </p:nvSpPr>
        <p:spPr/>
        <p:txBody>
          <a:bodyPr/>
          <a:lstStyle/>
          <a:p>
            <a:endParaRPr lang="en-AE"/>
          </a:p>
        </p:txBody>
      </p:sp>
      <p:sp>
        <p:nvSpPr>
          <p:cNvPr id="6" name="Slide Number Placeholder 5">
            <a:extLst>
              <a:ext uri="{FF2B5EF4-FFF2-40B4-BE49-F238E27FC236}">
                <a16:creationId xmlns:a16="http://schemas.microsoft.com/office/drawing/2014/main" id="{FED39CF2-D477-5C40-84CF-038F1D20552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60724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BF26F-2157-FB48-955B-39594A37B4B3}"/>
              </a:ext>
            </a:extLst>
          </p:cNvPr>
          <p:cNvSpPr>
            <a:spLocks noGrp="1"/>
          </p:cNvSpPr>
          <p:nvPr>
            <p:ph type="title"/>
          </p:nvPr>
        </p:nvSpPr>
        <p:spPr/>
        <p:txBody>
          <a:bodyPr/>
          <a:lstStyle/>
          <a:p>
            <a:r>
              <a:rPr lang="en-US"/>
              <a:t>Click to edit Master title style</a:t>
            </a:r>
            <a:endParaRPr lang="en-AE"/>
          </a:p>
        </p:txBody>
      </p:sp>
      <p:sp>
        <p:nvSpPr>
          <p:cNvPr id="3" name="Content Placeholder 2">
            <a:extLst>
              <a:ext uri="{FF2B5EF4-FFF2-40B4-BE49-F238E27FC236}">
                <a16:creationId xmlns:a16="http://schemas.microsoft.com/office/drawing/2014/main" id="{6FC98E4C-253F-A24D-99C2-433A5907C8C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Content Placeholder 3">
            <a:extLst>
              <a:ext uri="{FF2B5EF4-FFF2-40B4-BE49-F238E27FC236}">
                <a16:creationId xmlns:a16="http://schemas.microsoft.com/office/drawing/2014/main" id="{6D3E397B-E5F0-7644-8B09-61CEC954B9F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Date Placeholder 4">
            <a:extLst>
              <a:ext uri="{FF2B5EF4-FFF2-40B4-BE49-F238E27FC236}">
                <a16:creationId xmlns:a16="http://schemas.microsoft.com/office/drawing/2014/main" id="{14D561BA-872B-B846-B9F7-5C9076B81438}"/>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6" name="Footer Placeholder 5">
            <a:extLst>
              <a:ext uri="{FF2B5EF4-FFF2-40B4-BE49-F238E27FC236}">
                <a16:creationId xmlns:a16="http://schemas.microsoft.com/office/drawing/2014/main" id="{2BAB4EBB-A605-5142-A239-CF192094943B}"/>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0BB0CE4-DB75-944D-B6F3-CC0282431829}"/>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89766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9A3C2-8A37-3946-A72B-304FE1E54D49}"/>
              </a:ext>
            </a:extLst>
          </p:cNvPr>
          <p:cNvSpPr>
            <a:spLocks noGrp="1"/>
          </p:cNvSpPr>
          <p:nvPr>
            <p:ph type="title"/>
          </p:nvPr>
        </p:nvSpPr>
        <p:spPr>
          <a:xfrm>
            <a:off x="839788" y="365125"/>
            <a:ext cx="10515600" cy="1325563"/>
          </a:xfrm>
        </p:spPr>
        <p:txBody>
          <a:bodyPr/>
          <a:lstStyle/>
          <a:p>
            <a:r>
              <a:rPr lang="en-US"/>
              <a:t>Click to edit Master title style</a:t>
            </a:r>
            <a:endParaRPr lang="en-AE"/>
          </a:p>
        </p:txBody>
      </p:sp>
      <p:sp>
        <p:nvSpPr>
          <p:cNvPr id="3" name="Text Placeholder 2">
            <a:extLst>
              <a:ext uri="{FF2B5EF4-FFF2-40B4-BE49-F238E27FC236}">
                <a16:creationId xmlns:a16="http://schemas.microsoft.com/office/drawing/2014/main" id="{AA55E844-F2D4-2642-8A84-C9CA8A93FF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EA57CF1-CC86-7543-A415-600CBA3755A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5" name="Text Placeholder 4">
            <a:extLst>
              <a:ext uri="{FF2B5EF4-FFF2-40B4-BE49-F238E27FC236}">
                <a16:creationId xmlns:a16="http://schemas.microsoft.com/office/drawing/2014/main" id="{9B801F3F-1E80-3C47-A757-4605908486D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11DB3D6-F747-D549-A130-CEF6F3E90F2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7" name="Date Placeholder 6">
            <a:extLst>
              <a:ext uri="{FF2B5EF4-FFF2-40B4-BE49-F238E27FC236}">
                <a16:creationId xmlns:a16="http://schemas.microsoft.com/office/drawing/2014/main" id="{EF1EC5B2-925D-C24C-89CA-28A1A1D7EF1A}"/>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8" name="Footer Placeholder 7">
            <a:extLst>
              <a:ext uri="{FF2B5EF4-FFF2-40B4-BE49-F238E27FC236}">
                <a16:creationId xmlns:a16="http://schemas.microsoft.com/office/drawing/2014/main" id="{992F2D63-98F0-524D-81A3-58B2C17ABB67}"/>
              </a:ext>
            </a:extLst>
          </p:cNvPr>
          <p:cNvSpPr>
            <a:spLocks noGrp="1"/>
          </p:cNvSpPr>
          <p:nvPr>
            <p:ph type="ftr" sz="quarter" idx="11"/>
          </p:nvPr>
        </p:nvSpPr>
        <p:spPr/>
        <p:txBody>
          <a:bodyPr/>
          <a:lstStyle/>
          <a:p>
            <a:endParaRPr lang="en-AE"/>
          </a:p>
        </p:txBody>
      </p:sp>
      <p:sp>
        <p:nvSpPr>
          <p:cNvPr id="9" name="Slide Number Placeholder 8">
            <a:extLst>
              <a:ext uri="{FF2B5EF4-FFF2-40B4-BE49-F238E27FC236}">
                <a16:creationId xmlns:a16="http://schemas.microsoft.com/office/drawing/2014/main" id="{0794C39C-156D-DF4B-95AA-FD8A1D96E57C}"/>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32092331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E88D6F-0B04-FC42-B854-F1DD116F5588}"/>
              </a:ext>
            </a:extLst>
          </p:cNvPr>
          <p:cNvSpPr>
            <a:spLocks noGrp="1"/>
          </p:cNvSpPr>
          <p:nvPr>
            <p:ph type="title"/>
          </p:nvPr>
        </p:nvSpPr>
        <p:spPr/>
        <p:txBody>
          <a:bodyPr/>
          <a:lstStyle/>
          <a:p>
            <a:r>
              <a:rPr lang="en-US"/>
              <a:t>Click to edit Master title style</a:t>
            </a:r>
            <a:endParaRPr lang="en-AE"/>
          </a:p>
        </p:txBody>
      </p:sp>
      <p:sp>
        <p:nvSpPr>
          <p:cNvPr id="3" name="Date Placeholder 2">
            <a:extLst>
              <a:ext uri="{FF2B5EF4-FFF2-40B4-BE49-F238E27FC236}">
                <a16:creationId xmlns:a16="http://schemas.microsoft.com/office/drawing/2014/main" id="{0295720D-8823-9346-AA84-367664F4636F}"/>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4" name="Footer Placeholder 3">
            <a:extLst>
              <a:ext uri="{FF2B5EF4-FFF2-40B4-BE49-F238E27FC236}">
                <a16:creationId xmlns:a16="http://schemas.microsoft.com/office/drawing/2014/main" id="{00F3C7BA-46BD-3C42-A9A3-F4AAB00BC7C2}"/>
              </a:ext>
            </a:extLst>
          </p:cNvPr>
          <p:cNvSpPr>
            <a:spLocks noGrp="1"/>
          </p:cNvSpPr>
          <p:nvPr>
            <p:ph type="ftr" sz="quarter" idx="11"/>
          </p:nvPr>
        </p:nvSpPr>
        <p:spPr/>
        <p:txBody>
          <a:bodyPr/>
          <a:lstStyle/>
          <a:p>
            <a:endParaRPr lang="en-AE"/>
          </a:p>
        </p:txBody>
      </p:sp>
      <p:sp>
        <p:nvSpPr>
          <p:cNvPr id="5" name="Slide Number Placeholder 4">
            <a:extLst>
              <a:ext uri="{FF2B5EF4-FFF2-40B4-BE49-F238E27FC236}">
                <a16:creationId xmlns:a16="http://schemas.microsoft.com/office/drawing/2014/main" id="{A3B7F08A-E3C4-7948-ABE7-5D3FD4884FB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4229608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4DFCB74-2C94-8540-9F80-66A8131977C2}"/>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3" name="Footer Placeholder 2">
            <a:extLst>
              <a:ext uri="{FF2B5EF4-FFF2-40B4-BE49-F238E27FC236}">
                <a16:creationId xmlns:a16="http://schemas.microsoft.com/office/drawing/2014/main" id="{6DAC1B85-4B39-E746-9949-02B951036738}"/>
              </a:ext>
            </a:extLst>
          </p:cNvPr>
          <p:cNvSpPr>
            <a:spLocks noGrp="1"/>
          </p:cNvSpPr>
          <p:nvPr>
            <p:ph type="ftr" sz="quarter" idx="11"/>
          </p:nvPr>
        </p:nvSpPr>
        <p:spPr/>
        <p:txBody>
          <a:bodyPr/>
          <a:lstStyle/>
          <a:p>
            <a:endParaRPr lang="en-AE"/>
          </a:p>
        </p:txBody>
      </p:sp>
      <p:sp>
        <p:nvSpPr>
          <p:cNvPr id="4" name="Slide Number Placeholder 3">
            <a:extLst>
              <a:ext uri="{FF2B5EF4-FFF2-40B4-BE49-F238E27FC236}">
                <a16:creationId xmlns:a16="http://schemas.microsoft.com/office/drawing/2014/main" id="{8067E8C9-1544-9144-BADE-C940408D19CF}"/>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17358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9F447-A05C-3849-9596-5CF933D358D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Content Placeholder 2">
            <a:extLst>
              <a:ext uri="{FF2B5EF4-FFF2-40B4-BE49-F238E27FC236}">
                <a16:creationId xmlns:a16="http://schemas.microsoft.com/office/drawing/2014/main" id="{51873DCF-9270-3A44-8525-C7B598CAB7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Text Placeholder 3">
            <a:extLst>
              <a:ext uri="{FF2B5EF4-FFF2-40B4-BE49-F238E27FC236}">
                <a16:creationId xmlns:a16="http://schemas.microsoft.com/office/drawing/2014/main" id="{E46F4CC5-28A7-5847-A49D-B1E9C4FF23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D45433F-1D4C-0245-939D-D186F8F36BCC}"/>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6" name="Footer Placeholder 5">
            <a:extLst>
              <a:ext uri="{FF2B5EF4-FFF2-40B4-BE49-F238E27FC236}">
                <a16:creationId xmlns:a16="http://schemas.microsoft.com/office/drawing/2014/main" id="{0784BCC5-B15A-C24E-A415-F6D5A05A1A06}"/>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D1BC96FE-6166-9043-A204-FE93DC727BAD}"/>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252945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8C570-266A-D642-816E-10161B3EFEE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E"/>
          </a:p>
        </p:txBody>
      </p:sp>
      <p:sp>
        <p:nvSpPr>
          <p:cNvPr id="3" name="Picture Placeholder 2">
            <a:extLst>
              <a:ext uri="{FF2B5EF4-FFF2-40B4-BE49-F238E27FC236}">
                <a16:creationId xmlns:a16="http://schemas.microsoft.com/office/drawing/2014/main" id="{5445370A-21F1-3340-A285-450697AF78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E"/>
          </a:p>
        </p:txBody>
      </p:sp>
      <p:sp>
        <p:nvSpPr>
          <p:cNvPr id="4" name="Text Placeholder 3">
            <a:extLst>
              <a:ext uri="{FF2B5EF4-FFF2-40B4-BE49-F238E27FC236}">
                <a16:creationId xmlns:a16="http://schemas.microsoft.com/office/drawing/2014/main" id="{6CF8D4B4-00FB-E848-9F32-394A73FA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69F780-2F34-7747-84ED-A8EA5282A798}"/>
              </a:ext>
            </a:extLst>
          </p:cNvPr>
          <p:cNvSpPr>
            <a:spLocks noGrp="1"/>
          </p:cNvSpPr>
          <p:nvPr>
            <p:ph type="dt" sz="half" idx="10"/>
          </p:nvPr>
        </p:nvSpPr>
        <p:spPr/>
        <p:txBody>
          <a:bodyPr/>
          <a:lstStyle/>
          <a:p>
            <a:fld id="{226EC34A-8CC6-2F4C-9E14-E32911990119}" type="datetimeFigureOut">
              <a:rPr lang="en-AE" smtClean="0"/>
              <a:t>06/09/2021</a:t>
            </a:fld>
            <a:endParaRPr lang="en-AE"/>
          </a:p>
        </p:txBody>
      </p:sp>
      <p:sp>
        <p:nvSpPr>
          <p:cNvPr id="6" name="Footer Placeholder 5">
            <a:extLst>
              <a:ext uri="{FF2B5EF4-FFF2-40B4-BE49-F238E27FC236}">
                <a16:creationId xmlns:a16="http://schemas.microsoft.com/office/drawing/2014/main" id="{E4065299-4A14-F84A-9AF3-27378549CA20}"/>
              </a:ext>
            </a:extLst>
          </p:cNvPr>
          <p:cNvSpPr>
            <a:spLocks noGrp="1"/>
          </p:cNvSpPr>
          <p:nvPr>
            <p:ph type="ftr" sz="quarter" idx="11"/>
          </p:nvPr>
        </p:nvSpPr>
        <p:spPr/>
        <p:txBody>
          <a:bodyPr/>
          <a:lstStyle/>
          <a:p>
            <a:endParaRPr lang="en-AE"/>
          </a:p>
        </p:txBody>
      </p:sp>
      <p:sp>
        <p:nvSpPr>
          <p:cNvPr id="7" name="Slide Number Placeholder 6">
            <a:extLst>
              <a:ext uri="{FF2B5EF4-FFF2-40B4-BE49-F238E27FC236}">
                <a16:creationId xmlns:a16="http://schemas.microsoft.com/office/drawing/2014/main" id="{E554AB9E-4817-584B-9993-9ACC605854FA}"/>
              </a:ext>
            </a:extLst>
          </p:cNvPr>
          <p:cNvSpPr>
            <a:spLocks noGrp="1"/>
          </p:cNvSpPr>
          <p:nvPr>
            <p:ph type="sldNum" sz="quarter" idx="12"/>
          </p:nvPr>
        </p:nvSpPr>
        <p:spPr/>
        <p:txBody>
          <a:bodyPr/>
          <a:lstStyle/>
          <a:p>
            <a:fld id="{A94EB116-DC5B-1543-83F9-94EC9DC6B3B0}" type="slidenum">
              <a:rPr lang="en-AE" smtClean="0"/>
              <a:t>‹#›</a:t>
            </a:fld>
            <a:endParaRPr lang="en-AE"/>
          </a:p>
        </p:txBody>
      </p:sp>
    </p:spTree>
    <p:extLst>
      <p:ext uri="{BB962C8B-B14F-4D97-AF65-F5344CB8AC3E}">
        <p14:creationId xmlns:p14="http://schemas.microsoft.com/office/powerpoint/2010/main" val="1960274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BACD176-A115-314F-B63F-0179D6D7D6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E"/>
          </a:p>
        </p:txBody>
      </p:sp>
      <p:sp>
        <p:nvSpPr>
          <p:cNvPr id="3" name="Text Placeholder 2">
            <a:extLst>
              <a:ext uri="{FF2B5EF4-FFF2-40B4-BE49-F238E27FC236}">
                <a16:creationId xmlns:a16="http://schemas.microsoft.com/office/drawing/2014/main" id="{3F2E913D-AB37-CC40-96F9-6E633D938D0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E"/>
          </a:p>
        </p:txBody>
      </p:sp>
      <p:sp>
        <p:nvSpPr>
          <p:cNvPr id="4" name="Date Placeholder 3">
            <a:extLst>
              <a:ext uri="{FF2B5EF4-FFF2-40B4-BE49-F238E27FC236}">
                <a16:creationId xmlns:a16="http://schemas.microsoft.com/office/drawing/2014/main" id="{E69EC0D1-E781-1B4A-ABAC-5A1842266F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6EC34A-8CC6-2F4C-9E14-E32911990119}" type="datetimeFigureOut">
              <a:rPr lang="en-AE" smtClean="0"/>
              <a:t>06/09/2021</a:t>
            </a:fld>
            <a:endParaRPr lang="en-AE"/>
          </a:p>
        </p:txBody>
      </p:sp>
      <p:sp>
        <p:nvSpPr>
          <p:cNvPr id="5" name="Footer Placeholder 4">
            <a:extLst>
              <a:ext uri="{FF2B5EF4-FFF2-40B4-BE49-F238E27FC236}">
                <a16:creationId xmlns:a16="http://schemas.microsoft.com/office/drawing/2014/main" id="{EFF1C616-0042-4349-B154-65C56672331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E"/>
          </a:p>
        </p:txBody>
      </p:sp>
      <p:sp>
        <p:nvSpPr>
          <p:cNvPr id="6" name="Slide Number Placeholder 5">
            <a:extLst>
              <a:ext uri="{FF2B5EF4-FFF2-40B4-BE49-F238E27FC236}">
                <a16:creationId xmlns:a16="http://schemas.microsoft.com/office/drawing/2014/main" id="{C9A1B2EA-90F3-6645-90E2-C487B8DD2C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4EB116-DC5B-1543-83F9-94EC9DC6B3B0}" type="slidenum">
              <a:rPr lang="en-AE" smtClean="0"/>
              <a:t>‹#›</a:t>
            </a:fld>
            <a:endParaRPr lang="en-AE"/>
          </a:p>
        </p:txBody>
      </p:sp>
    </p:spTree>
    <p:extLst>
      <p:ext uri="{BB962C8B-B14F-4D97-AF65-F5344CB8AC3E}">
        <p14:creationId xmlns:p14="http://schemas.microsoft.com/office/powerpoint/2010/main" val="37432834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A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mailto:Mostafa.Al-Baali@informa.com?subject=Omnia%20Health%20Live%20-%20Sponsorship%20Enquiry"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7.tiff"/></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BEB8B81-AB82-D342-91EA-1EBE351EA1C8}"/>
              </a:ext>
            </a:extLst>
          </p:cNvPr>
          <p:cNvPicPr>
            <a:picLocks noChangeAspect="1"/>
          </p:cNvPicPr>
          <p:nvPr/>
        </p:nvPicPr>
        <p:blipFill rotWithShape="1">
          <a:blip r:embed="rId2"/>
          <a:srcRect t="10729"/>
          <a:stretch/>
        </p:blipFill>
        <p:spPr>
          <a:xfrm>
            <a:off x="5445704" y="0"/>
            <a:ext cx="6735210" cy="6052831"/>
          </a:xfrm>
          <a:prstGeom prst="rect">
            <a:avLst/>
          </a:prstGeom>
        </p:spPr>
      </p:pic>
      <p:sp>
        <p:nvSpPr>
          <p:cNvPr id="5" name="TextBox 4">
            <a:extLst>
              <a:ext uri="{FF2B5EF4-FFF2-40B4-BE49-F238E27FC236}">
                <a16:creationId xmlns:a16="http://schemas.microsoft.com/office/drawing/2014/main" id="{B6B644CD-B7AA-6E42-A85E-ECE6280FAF68}"/>
              </a:ext>
            </a:extLst>
          </p:cNvPr>
          <p:cNvSpPr txBox="1"/>
          <p:nvPr/>
        </p:nvSpPr>
        <p:spPr>
          <a:xfrm>
            <a:off x="792179" y="3731275"/>
            <a:ext cx="7330440" cy="923330"/>
          </a:xfrm>
          <a:prstGeom prst="rect">
            <a:avLst/>
          </a:prstGeom>
          <a:noFill/>
        </p:spPr>
        <p:txBody>
          <a:bodyPr wrap="square" rtlCol="0">
            <a:spAutoFit/>
          </a:bodyPr>
          <a:lstStyle/>
          <a:p>
            <a:r>
              <a:rPr lang="en-GB" sz="5400" b="1" dirty="0">
                <a:solidFill>
                  <a:srgbClr val="2D2E83"/>
                </a:solidFill>
                <a:latin typeface="FS Albert" panose="02000000040000020004" pitchFamily="50" charset="0"/>
              </a:rPr>
              <a:t>Presentation title</a:t>
            </a:r>
          </a:p>
        </p:txBody>
      </p:sp>
      <p:sp>
        <p:nvSpPr>
          <p:cNvPr id="7" name="TextBox 6">
            <a:extLst>
              <a:ext uri="{FF2B5EF4-FFF2-40B4-BE49-F238E27FC236}">
                <a16:creationId xmlns:a16="http://schemas.microsoft.com/office/drawing/2014/main" id="{A1249C3E-EBAA-CD4D-9A7E-E653017CBCF6}"/>
              </a:ext>
            </a:extLst>
          </p:cNvPr>
          <p:cNvSpPr txBox="1"/>
          <p:nvPr/>
        </p:nvSpPr>
        <p:spPr>
          <a:xfrm>
            <a:off x="-412376" y="3092824"/>
            <a:ext cx="184731" cy="369332"/>
          </a:xfrm>
          <a:prstGeom prst="rect">
            <a:avLst/>
          </a:prstGeom>
          <a:noFill/>
        </p:spPr>
        <p:txBody>
          <a:bodyPr wrap="none" rtlCol="0">
            <a:spAutoFit/>
          </a:bodyPr>
          <a:lstStyle/>
          <a:p>
            <a:endParaRPr lang="en-US"/>
          </a:p>
        </p:txBody>
      </p:sp>
      <p:sp>
        <p:nvSpPr>
          <p:cNvPr id="8" name="TextBox 7">
            <a:extLst>
              <a:ext uri="{FF2B5EF4-FFF2-40B4-BE49-F238E27FC236}">
                <a16:creationId xmlns:a16="http://schemas.microsoft.com/office/drawing/2014/main" id="{54468591-3D75-DE49-A4B5-48B98901C986}"/>
              </a:ext>
            </a:extLst>
          </p:cNvPr>
          <p:cNvSpPr txBox="1"/>
          <p:nvPr/>
        </p:nvSpPr>
        <p:spPr>
          <a:xfrm>
            <a:off x="792179" y="1401858"/>
            <a:ext cx="4337760" cy="646331"/>
          </a:xfrm>
          <a:prstGeom prst="rect">
            <a:avLst/>
          </a:prstGeom>
          <a:noFill/>
        </p:spPr>
        <p:txBody>
          <a:bodyPr wrap="square" rtlCol="0">
            <a:spAutoFit/>
          </a:bodyPr>
          <a:lstStyle/>
          <a:p>
            <a:r>
              <a:rPr lang="en-GB" b="1" dirty="0">
                <a:solidFill>
                  <a:schemeClr val="tx1">
                    <a:lumMod val="65000"/>
                    <a:lumOff val="35000"/>
                  </a:schemeClr>
                </a:solidFill>
                <a:latin typeface="FS Albert" panose="02000000040000020004" pitchFamily="50" charset="0"/>
              </a:rPr>
              <a:t>Connecting the ASEAN healthcare and medical lab industry virtually</a:t>
            </a:r>
            <a:endParaRPr lang="en-US" b="1" dirty="0">
              <a:solidFill>
                <a:schemeClr val="tx1">
                  <a:lumMod val="65000"/>
                  <a:lumOff val="35000"/>
                </a:schemeClr>
              </a:solidFill>
              <a:latin typeface="FS Albert" panose="02000000040000020004" pitchFamily="50" charset="0"/>
            </a:endParaRPr>
          </a:p>
        </p:txBody>
      </p:sp>
      <p:sp>
        <p:nvSpPr>
          <p:cNvPr id="10" name="Rectangle 9">
            <a:extLst>
              <a:ext uri="{FF2B5EF4-FFF2-40B4-BE49-F238E27FC236}">
                <a16:creationId xmlns:a16="http://schemas.microsoft.com/office/drawing/2014/main" id="{7ABCAAF0-171A-1142-8812-02F3EE350E0A}"/>
              </a:ext>
            </a:extLst>
          </p:cNvPr>
          <p:cNvSpPr/>
          <p:nvPr/>
        </p:nvSpPr>
        <p:spPr>
          <a:xfrm>
            <a:off x="792179" y="2172619"/>
            <a:ext cx="4492743" cy="646331"/>
          </a:xfrm>
          <a:prstGeom prst="rect">
            <a:avLst/>
          </a:prstGeom>
        </p:spPr>
        <p:txBody>
          <a:bodyPr wrap="square">
            <a:spAutoFit/>
          </a:bodyPr>
          <a:lstStyle/>
          <a:p>
            <a:r>
              <a:rPr lang="en-US" dirty="0">
                <a:solidFill>
                  <a:schemeClr val="tx1">
                    <a:lumMod val="65000"/>
                    <a:lumOff val="35000"/>
                  </a:schemeClr>
                </a:solidFill>
                <a:latin typeface="FS Albert" panose="02000000040000020004" pitchFamily="50" charset="0"/>
              </a:rPr>
              <a:t>About presentation/ Link to donate to charity of your choice</a:t>
            </a:r>
          </a:p>
        </p:txBody>
      </p:sp>
      <p:sp>
        <p:nvSpPr>
          <p:cNvPr id="9" name="Title 1">
            <a:extLst>
              <a:ext uri="{FF2B5EF4-FFF2-40B4-BE49-F238E27FC236}">
                <a16:creationId xmlns:a16="http://schemas.microsoft.com/office/drawing/2014/main" id="{23AA9727-18BB-4C02-92A3-2774B848BDDC}"/>
              </a:ext>
            </a:extLst>
          </p:cNvPr>
          <p:cNvSpPr txBox="1">
            <a:spLocks/>
          </p:cNvSpPr>
          <p:nvPr/>
        </p:nvSpPr>
        <p:spPr>
          <a:xfrm>
            <a:off x="859544" y="4619600"/>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Speaker name</a:t>
            </a:r>
            <a:endParaRPr lang="en-US" sz="2400" b="1" dirty="0">
              <a:solidFill>
                <a:srgbClr val="2D2E83"/>
              </a:solidFill>
              <a:latin typeface="FS Albert" panose="02000000040000020004" pitchFamily="50" charset="0"/>
            </a:endParaRPr>
          </a:p>
        </p:txBody>
      </p:sp>
      <p:pic>
        <p:nvPicPr>
          <p:cNvPr id="14" name="Picture 13" descr="A picture containing drawing&#10;&#10;Description automatically generated">
            <a:extLst>
              <a:ext uri="{FF2B5EF4-FFF2-40B4-BE49-F238E27FC236}">
                <a16:creationId xmlns:a16="http://schemas.microsoft.com/office/drawing/2014/main" id="{2AB6C854-7966-0B4F-8D91-F4DB4B88BC74}"/>
              </a:ext>
            </a:extLst>
          </p:cNvPr>
          <p:cNvPicPr>
            <a:picLocks noChangeAspect="1"/>
          </p:cNvPicPr>
          <p:nvPr/>
        </p:nvPicPr>
        <p:blipFill>
          <a:blip r:embed="rId3"/>
          <a:stretch>
            <a:fillRect/>
          </a:stretch>
        </p:blipFill>
        <p:spPr>
          <a:xfrm>
            <a:off x="958513" y="5542930"/>
            <a:ext cx="3790178" cy="713003"/>
          </a:xfrm>
          <a:prstGeom prst="rect">
            <a:avLst/>
          </a:prstGeom>
        </p:spPr>
      </p:pic>
    </p:spTree>
    <p:extLst>
      <p:ext uri="{BB962C8B-B14F-4D97-AF65-F5344CB8AC3E}">
        <p14:creationId xmlns:p14="http://schemas.microsoft.com/office/powerpoint/2010/main" val="34843400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26519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8" name="Text Placeholder 45">
            <a:extLst>
              <a:ext uri="{FF2B5EF4-FFF2-40B4-BE49-F238E27FC236}">
                <a16:creationId xmlns:a16="http://schemas.microsoft.com/office/drawing/2014/main" id="{1FF827D7-7CED-8849-810E-C11E34D495FE}"/>
              </a:ext>
            </a:extLst>
          </p:cNvPr>
          <p:cNvSpPr txBox="1">
            <a:spLocks/>
          </p:cNvSpPr>
          <p:nvPr/>
        </p:nvSpPr>
        <p:spPr>
          <a:xfrm>
            <a:off x="905760" y="3540561"/>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FS Albert" panose="02000000040000020004" pitchFamily="50" charset="0"/>
              </a:rPr>
              <a:t>Dummy text</a:t>
            </a:r>
            <a:endParaRPr lang="en-GB" sz="1600" dirty="0">
              <a:solidFill>
                <a:srgbClr val="2D2E83"/>
              </a:solidFill>
              <a:latin typeface="FS Albert" panose="02000000040000020004" pitchFamily="50" charset="0"/>
            </a:endParaRPr>
          </a:p>
          <a:p>
            <a:pPr>
              <a:buClr>
                <a:srgbClr val="009FE3"/>
              </a:buClr>
            </a:pPr>
            <a:r>
              <a:rPr lang="en-US" sz="1400" dirty="0">
                <a:latin typeface="FS Albert" panose="02000000040000020004" pitchFamily="50" charset="0"/>
              </a:rPr>
              <a:t>Bullet point 1</a:t>
            </a:r>
          </a:p>
          <a:p>
            <a:pPr>
              <a:buClr>
                <a:srgbClr val="009FE3"/>
              </a:buClr>
            </a:pPr>
            <a:r>
              <a:rPr lang="en-US" sz="1400" dirty="0">
                <a:latin typeface="FS Albert" panose="02000000040000020004" pitchFamily="50" charset="0"/>
              </a:rPr>
              <a:t>Bullet point 2</a:t>
            </a:r>
          </a:p>
          <a:p>
            <a:pPr>
              <a:buClr>
                <a:srgbClr val="009FE3"/>
              </a:buClr>
            </a:pPr>
            <a:r>
              <a:rPr lang="en-US" sz="1400" dirty="0">
                <a:latin typeface="FS Albert" panose="02000000040000020004" pitchFamily="50" charset="0"/>
              </a:rPr>
              <a:t>Bullet point 3</a:t>
            </a:r>
          </a:p>
          <a:p>
            <a:pPr>
              <a:buClr>
                <a:srgbClr val="009FE3"/>
              </a:buClr>
            </a:pPr>
            <a:r>
              <a:rPr lang="en-US" sz="1400" dirty="0">
                <a:latin typeface="FS Albert" panose="02000000040000020004" pitchFamily="50" charset="0"/>
              </a:rPr>
              <a:t>Bullet point 4</a:t>
            </a:r>
          </a:p>
          <a:p>
            <a:pPr>
              <a:buClr>
                <a:srgbClr val="009FE3"/>
              </a:buClr>
            </a:pPr>
            <a:r>
              <a:rPr lang="en-US" sz="1400" dirty="0">
                <a:latin typeface="FS Albert" panose="02000000040000020004" pitchFamily="50" charset="0"/>
              </a:rPr>
              <a:t>Bullet point 5</a:t>
            </a:r>
          </a:p>
          <a:p>
            <a:pPr>
              <a:buClr>
                <a:srgbClr val="009FE3"/>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sp>
        <p:nvSpPr>
          <p:cNvPr id="11" name="TextBox 10">
            <a:extLst>
              <a:ext uri="{FF2B5EF4-FFF2-40B4-BE49-F238E27FC236}">
                <a16:creationId xmlns:a16="http://schemas.microsoft.com/office/drawing/2014/main" id="{1C7C731D-716E-E840-A0E8-67664541C023}"/>
              </a:ext>
            </a:extLst>
          </p:cNvPr>
          <p:cNvSpPr txBox="1"/>
          <p:nvPr/>
        </p:nvSpPr>
        <p:spPr>
          <a:xfrm>
            <a:off x="6266851" y="2052091"/>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12" name="Text Placeholder 45">
            <a:extLst>
              <a:ext uri="{FF2B5EF4-FFF2-40B4-BE49-F238E27FC236}">
                <a16:creationId xmlns:a16="http://schemas.microsoft.com/office/drawing/2014/main" id="{D4DE7645-0B66-3B4D-8444-638E11CBBBEC}"/>
              </a:ext>
            </a:extLst>
          </p:cNvPr>
          <p:cNvSpPr txBox="1">
            <a:spLocks/>
          </p:cNvSpPr>
          <p:nvPr/>
        </p:nvSpPr>
        <p:spPr>
          <a:xfrm>
            <a:off x="6277860" y="3540561"/>
            <a:ext cx="5008380"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FS Albert" panose="02000000040000020004" pitchFamily="50" charset="0"/>
              </a:rPr>
              <a:t>Dummy text</a:t>
            </a:r>
            <a:endParaRPr lang="en-GB" sz="1600" dirty="0">
              <a:solidFill>
                <a:srgbClr val="2D2E83"/>
              </a:solidFill>
              <a:latin typeface="FS Albert" panose="02000000040000020004" pitchFamily="50" charset="0"/>
            </a:endParaRPr>
          </a:p>
          <a:p>
            <a:pPr>
              <a:buClr>
                <a:srgbClr val="009FE3"/>
              </a:buClr>
            </a:pPr>
            <a:r>
              <a:rPr lang="en-US" sz="1400" dirty="0">
                <a:latin typeface="FS Albert" panose="02000000040000020004" pitchFamily="50" charset="0"/>
              </a:rPr>
              <a:t>Bullet point 1</a:t>
            </a:r>
          </a:p>
          <a:p>
            <a:pPr>
              <a:buClr>
                <a:srgbClr val="009FE3"/>
              </a:buClr>
            </a:pPr>
            <a:r>
              <a:rPr lang="en-US" sz="1400" dirty="0">
                <a:latin typeface="FS Albert" panose="02000000040000020004" pitchFamily="50" charset="0"/>
              </a:rPr>
              <a:t>Bullet point 2</a:t>
            </a:r>
          </a:p>
          <a:p>
            <a:pPr>
              <a:buClr>
                <a:srgbClr val="009FE3"/>
              </a:buClr>
            </a:pPr>
            <a:r>
              <a:rPr lang="en-US" sz="1400" dirty="0">
                <a:latin typeface="FS Albert" panose="02000000040000020004" pitchFamily="50" charset="0"/>
              </a:rPr>
              <a:t>Bullet point 3</a:t>
            </a:r>
          </a:p>
          <a:p>
            <a:pPr>
              <a:buClr>
                <a:srgbClr val="009FE3"/>
              </a:buClr>
            </a:pPr>
            <a:r>
              <a:rPr lang="en-US" sz="1400" dirty="0">
                <a:latin typeface="FS Albert" panose="02000000040000020004" pitchFamily="50" charset="0"/>
              </a:rPr>
              <a:t>Bullet point 4</a:t>
            </a:r>
          </a:p>
          <a:p>
            <a:pPr>
              <a:buClr>
                <a:srgbClr val="009FE3"/>
              </a:buClr>
            </a:pPr>
            <a:r>
              <a:rPr lang="en-US" sz="1400" dirty="0">
                <a:latin typeface="FS Albert" panose="02000000040000020004" pitchFamily="50" charset="0"/>
              </a:rPr>
              <a:t>Bullet point 5</a:t>
            </a:r>
          </a:p>
          <a:p>
            <a:pPr>
              <a:buClr>
                <a:srgbClr val="009FE3"/>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spTree>
    <p:extLst>
      <p:ext uri="{BB962C8B-B14F-4D97-AF65-F5344CB8AC3E}">
        <p14:creationId xmlns:p14="http://schemas.microsoft.com/office/powerpoint/2010/main" val="32334608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F783BB-E38E-C94F-A129-5F9B7AC895C8}"/>
              </a:ext>
            </a:extLst>
          </p:cNvPr>
          <p:cNvSpPr/>
          <p:nvPr/>
        </p:nvSpPr>
        <p:spPr>
          <a:xfrm>
            <a:off x="0" y="-657"/>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5" name="TextBox 4">
            <a:extLst>
              <a:ext uri="{FF2B5EF4-FFF2-40B4-BE49-F238E27FC236}">
                <a16:creationId xmlns:a16="http://schemas.microsoft.com/office/drawing/2014/main" id="{1B6ADECD-C1AD-264E-A752-779EC793D3EA}"/>
              </a:ext>
            </a:extLst>
          </p:cNvPr>
          <p:cNvSpPr txBox="1"/>
          <p:nvPr/>
        </p:nvSpPr>
        <p:spPr>
          <a:xfrm>
            <a:off x="894751" y="1619124"/>
            <a:ext cx="10144724" cy="523220"/>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a:t>
            </a:r>
          </a:p>
        </p:txBody>
      </p:sp>
      <p:sp>
        <p:nvSpPr>
          <p:cNvPr id="9" name="Title 1">
            <a:extLst>
              <a:ext uri="{FF2B5EF4-FFF2-40B4-BE49-F238E27FC236}">
                <a16:creationId xmlns:a16="http://schemas.microsoft.com/office/drawing/2014/main" id="{ED972B2B-4E49-CF43-ABF7-21B918649B59}"/>
              </a:ext>
            </a:extLst>
          </p:cNvPr>
          <p:cNvSpPr txBox="1">
            <a:spLocks/>
          </p:cNvSpPr>
          <p:nvPr/>
        </p:nvSpPr>
        <p:spPr>
          <a:xfrm>
            <a:off x="894750" y="954884"/>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Title slide</a:t>
            </a:r>
            <a:endParaRPr lang="en-US" sz="2400" b="1" dirty="0">
              <a:solidFill>
                <a:srgbClr val="2D2E83"/>
              </a:solidFill>
              <a:latin typeface="FS Albert" panose="02000000040000020004" pitchFamily="50" charset="0"/>
            </a:endParaRPr>
          </a:p>
        </p:txBody>
      </p:sp>
      <p:sp>
        <p:nvSpPr>
          <p:cNvPr id="11" name="TextBox 10">
            <a:extLst>
              <a:ext uri="{FF2B5EF4-FFF2-40B4-BE49-F238E27FC236}">
                <a16:creationId xmlns:a16="http://schemas.microsoft.com/office/drawing/2014/main" id="{67C864B7-0219-A741-B03D-C32648E45C80}"/>
              </a:ext>
            </a:extLst>
          </p:cNvPr>
          <p:cNvSpPr txBox="1"/>
          <p:nvPr/>
        </p:nvSpPr>
        <p:spPr>
          <a:xfrm>
            <a:off x="2052163" y="2611595"/>
            <a:ext cx="2650890" cy="769441"/>
          </a:xfrm>
          <a:prstGeom prst="rect">
            <a:avLst/>
          </a:prstGeom>
          <a:noFill/>
        </p:spPr>
        <p:txBody>
          <a:bodyPr wrap="square" rtlCol="0">
            <a:spAutoFit/>
          </a:bodyPr>
          <a:lstStyle/>
          <a:p>
            <a:r>
              <a:rPr lang="en-GB" sz="1600" b="1" dirty="0">
                <a:solidFill>
                  <a:srgbClr val="2D2E83"/>
                </a:solidFill>
                <a:latin typeface="FS Albert" panose="02000000040000020004" pitchFamily="50" charset="0"/>
              </a:rPr>
              <a:t>Mostafa Al-Baali</a:t>
            </a:r>
          </a:p>
          <a:p>
            <a:r>
              <a:rPr lang="en-US" sz="1400" dirty="0">
                <a:solidFill>
                  <a:schemeClr val="tx1">
                    <a:lumMod val="65000"/>
                    <a:lumOff val="35000"/>
                  </a:schemeClr>
                </a:solidFill>
                <a:latin typeface="FS Albert" panose="02000000040000020004" pitchFamily="50" charset="0"/>
              </a:rPr>
              <a:t>Head of Digital</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Mostafa.Al-Baali@informa.com</a:t>
            </a:r>
            <a:endParaRPr lang="en-US" sz="1400" dirty="0">
              <a:solidFill>
                <a:schemeClr val="tx1">
                  <a:lumMod val="65000"/>
                  <a:lumOff val="35000"/>
                </a:schemeClr>
              </a:solidFill>
              <a:latin typeface="FS Albert" panose="02000000040000020004" pitchFamily="50" charset="0"/>
            </a:endParaRPr>
          </a:p>
        </p:txBody>
      </p:sp>
      <p:sp>
        <p:nvSpPr>
          <p:cNvPr id="2" name="Oval 1">
            <a:extLst>
              <a:ext uri="{FF2B5EF4-FFF2-40B4-BE49-F238E27FC236}">
                <a16:creationId xmlns:a16="http://schemas.microsoft.com/office/drawing/2014/main" id="{1F7684F8-BC39-8041-89F7-DBCF59EB584A}"/>
              </a:ext>
            </a:extLst>
          </p:cNvPr>
          <p:cNvSpPr/>
          <p:nvPr/>
        </p:nvSpPr>
        <p:spPr>
          <a:xfrm>
            <a:off x="968323" y="2489289"/>
            <a:ext cx="998483" cy="998483"/>
          </a:xfrm>
          <a:prstGeom prst="ellipse">
            <a:avLst/>
          </a:prstGeom>
          <a:blipFill>
            <a:blip r:embed="rId3"/>
            <a:tile tx="0" ty="0" sx="100000" sy="100000" flip="none" algn="tl"/>
          </a:blip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18" name="TextBox 17">
            <a:extLst>
              <a:ext uri="{FF2B5EF4-FFF2-40B4-BE49-F238E27FC236}">
                <a16:creationId xmlns:a16="http://schemas.microsoft.com/office/drawing/2014/main" id="{F3F2EA28-01F8-A845-B781-F5A1683A14EE}"/>
              </a:ext>
            </a:extLst>
          </p:cNvPr>
          <p:cNvSpPr txBox="1"/>
          <p:nvPr/>
        </p:nvSpPr>
        <p:spPr>
          <a:xfrm>
            <a:off x="2052163" y="3990980"/>
            <a:ext cx="2650890" cy="769441"/>
          </a:xfrm>
          <a:prstGeom prst="rect">
            <a:avLst/>
          </a:prstGeom>
          <a:noFill/>
        </p:spPr>
        <p:txBody>
          <a:bodyPr wrap="square" rtlCol="0">
            <a:spAutoFit/>
          </a:bodyPr>
          <a:lstStyle/>
          <a:p>
            <a:r>
              <a:rPr lang="en-GB" sz="1600" b="1" dirty="0">
                <a:solidFill>
                  <a:srgbClr val="2D2E83"/>
                </a:solidFill>
                <a:latin typeface="FS Albert" panose="02000000040000020004" pitchFamily="50" charset="0"/>
              </a:rPr>
              <a:t>Mostafa Al-Baali</a:t>
            </a:r>
          </a:p>
          <a:p>
            <a:r>
              <a:rPr lang="en-US" sz="1400" dirty="0">
                <a:solidFill>
                  <a:schemeClr val="tx1">
                    <a:lumMod val="65000"/>
                    <a:lumOff val="35000"/>
                  </a:schemeClr>
                </a:solidFill>
                <a:latin typeface="FS Albert" panose="02000000040000020004" pitchFamily="50" charset="0"/>
              </a:rPr>
              <a:t>Head of Digital</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Mostafa.Al-Baali@informa.com</a:t>
            </a:r>
            <a:endParaRPr lang="en-US" sz="1400" dirty="0">
              <a:solidFill>
                <a:schemeClr val="tx1">
                  <a:lumMod val="65000"/>
                  <a:lumOff val="35000"/>
                </a:schemeClr>
              </a:solidFill>
              <a:latin typeface="FS Albert" panose="02000000040000020004" pitchFamily="50" charset="0"/>
            </a:endParaRPr>
          </a:p>
        </p:txBody>
      </p:sp>
      <p:sp>
        <p:nvSpPr>
          <p:cNvPr id="19" name="Oval 18">
            <a:extLst>
              <a:ext uri="{FF2B5EF4-FFF2-40B4-BE49-F238E27FC236}">
                <a16:creationId xmlns:a16="http://schemas.microsoft.com/office/drawing/2014/main" id="{C9B79FB3-3DB6-7243-8898-77BF2369CEE9}"/>
              </a:ext>
            </a:extLst>
          </p:cNvPr>
          <p:cNvSpPr/>
          <p:nvPr/>
        </p:nvSpPr>
        <p:spPr>
          <a:xfrm>
            <a:off x="968323" y="3868674"/>
            <a:ext cx="998483" cy="998483"/>
          </a:xfrm>
          <a:prstGeom prst="ellipse">
            <a:avLst/>
          </a:prstGeom>
          <a:blipFill>
            <a:blip r:embed="rId3"/>
            <a:tile tx="0" ty="0" sx="100000" sy="100000" flip="none" algn="tl"/>
          </a:blip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0" name="TextBox 19">
            <a:extLst>
              <a:ext uri="{FF2B5EF4-FFF2-40B4-BE49-F238E27FC236}">
                <a16:creationId xmlns:a16="http://schemas.microsoft.com/office/drawing/2014/main" id="{189F4E63-C8B0-D448-B093-B737BAF10578}"/>
              </a:ext>
            </a:extLst>
          </p:cNvPr>
          <p:cNvSpPr txBox="1"/>
          <p:nvPr/>
        </p:nvSpPr>
        <p:spPr>
          <a:xfrm>
            <a:off x="2052163" y="5354796"/>
            <a:ext cx="2650890" cy="769441"/>
          </a:xfrm>
          <a:prstGeom prst="rect">
            <a:avLst/>
          </a:prstGeom>
          <a:noFill/>
        </p:spPr>
        <p:txBody>
          <a:bodyPr wrap="square" rtlCol="0">
            <a:spAutoFit/>
          </a:bodyPr>
          <a:lstStyle/>
          <a:p>
            <a:r>
              <a:rPr lang="en-GB" sz="1600" b="1" dirty="0">
                <a:solidFill>
                  <a:srgbClr val="2D2E83"/>
                </a:solidFill>
                <a:latin typeface="FS Albert" panose="02000000040000020004" pitchFamily="50" charset="0"/>
              </a:rPr>
              <a:t>Mostafa Al-Baali</a:t>
            </a:r>
          </a:p>
          <a:p>
            <a:r>
              <a:rPr lang="en-US" sz="1400" dirty="0">
                <a:solidFill>
                  <a:schemeClr val="tx1">
                    <a:lumMod val="65000"/>
                    <a:lumOff val="35000"/>
                  </a:schemeClr>
                </a:solidFill>
                <a:latin typeface="FS Albert" panose="02000000040000020004" pitchFamily="50" charset="0"/>
              </a:rPr>
              <a:t>Head of Digital</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Mostafa.Al-Baali@informa.com</a:t>
            </a:r>
            <a:endParaRPr lang="en-US" sz="1400" dirty="0">
              <a:solidFill>
                <a:schemeClr val="tx1">
                  <a:lumMod val="65000"/>
                  <a:lumOff val="35000"/>
                </a:schemeClr>
              </a:solidFill>
              <a:latin typeface="FS Albert" panose="02000000040000020004" pitchFamily="50" charset="0"/>
            </a:endParaRPr>
          </a:p>
        </p:txBody>
      </p:sp>
      <p:sp>
        <p:nvSpPr>
          <p:cNvPr id="21" name="Oval 20">
            <a:extLst>
              <a:ext uri="{FF2B5EF4-FFF2-40B4-BE49-F238E27FC236}">
                <a16:creationId xmlns:a16="http://schemas.microsoft.com/office/drawing/2014/main" id="{390EE863-9F6B-264C-91D9-B2826057DBCE}"/>
              </a:ext>
            </a:extLst>
          </p:cNvPr>
          <p:cNvSpPr/>
          <p:nvPr/>
        </p:nvSpPr>
        <p:spPr>
          <a:xfrm>
            <a:off x="968323" y="5232490"/>
            <a:ext cx="998483" cy="998483"/>
          </a:xfrm>
          <a:prstGeom prst="ellipse">
            <a:avLst/>
          </a:prstGeom>
          <a:blipFill>
            <a:blip r:embed="rId3"/>
            <a:tile tx="0" ty="0" sx="100000" sy="100000" flip="none" algn="tl"/>
          </a:blip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2" name="TextBox 21">
            <a:extLst>
              <a:ext uri="{FF2B5EF4-FFF2-40B4-BE49-F238E27FC236}">
                <a16:creationId xmlns:a16="http://schemas.microsoft.com/office/drawing/2014/main" id="{7308706C-BEF3-9946-A5A2-914C9CF6AF21}"/>
              </a:ext>
            </a:extLst>
          </p:cNvPr>
          <p:cNvSpPr txBox="1"/>
          <p:nvPr/>
        </p:nvSpPr>
        <p:spPr>
          <a:xfrm>
            <a:off x="6729267" y="2611595"/>
            <a:ext cx="2650890" cy="769441"/>
          </a:xfrm>
          <a:prstGeom prst="rect">
            <a:avLst/>
          </a:prstGeom>
          <a:noFill/>
        </p:spPr>
        <p:txBody>
          <a:bodyPr wrap="square" rtlCol="0">
            <a:spAutoFit/>
          </a:bodyPr>
          <a:lstStyle/>
          <a:p>
            <a:r>
              <a:rPr lang="en-GB" sz="1600" b="1" dirty="0">
                <a:solidFill>
                  <a:srgbClr val="2D2E83"/>
                </a:solidFill>
                <a:latin typeface="FS Albert" panose="02000000040000020004" pitchFamily="50" charset="0"/>
              </a:rPr>
              <a:t>Mostafa Al-Baali</a:t>
            </a:r>
          </a:p>
          <a:p>
            <a:r>
              <a:rPr lang="en-US" sz="1400" dirty="0">
                <a:solidFill>
                  <a:schemeClr val="tx1">
                    <a:lumMod val="65000"/>
                    <a:lumOff val="35000"/>
                  </a:schemeClr>
                </a:solidFill>
                <a:latin typeface="FS Albert" panose="02000000040000020004" pitchFamily="50" charset="0"/>
              </a:rPr>
              <a:t>Head of Digital</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Mostafa.Al-Baali@informa.com</a:t>
            </a:r>
            <a:endParaRPr lang="en-US" sz="1400" dirty="0">
              <a:solidFill>
                <a:schemeClr val="tx1">
                  <a:lumMod val="65000"/>
                  <a:lumOff val="35000"/>
                </a:schemeClr>
              </a:solidFill>
              <a:latin typeface="FS Albert" panose="02000000040000020004" pitchFamily="50" charset="0"/>
            </a:endParaRPr>
          </a:p>
        </p:txBody>
      </p:sp>
      <p:sp>
        <p:nvSpPr>
          <p:cNvPr id="23" name="Oval 22">
            <a:extLst>
              <a:ext uri="{FF2B5EF4-FFF2-40B4-BE49-F238E27FC236}">
                <a16:creationId xmlns:a16="http://schemas.microsoft.com/office/drawing/2014/main" id="{F740C2B8-6E6E-1F4B-984C-69CD69726C22}"/>
              </a:ext>
            </a:extLst>
          </p:cNvPr>
          <p:cNvSpPr/>
          <p:nvPr/>
        </p:nvSpPr>
        <p:spPr>
          <a:xfrm>
            <a:off x="5645427" y="2489289"/>
            <a:ext cx="998483" cy="998483"/>
          </a:xfrm>
          <a:prstGeom prst="ellipse">
            <a:avLst/>
          </a:prstGeom>
          <a:blipFill>
            <a:blip r:embed="rId3"/>
            <a:tile tx="0" ty="0" sx="100000" sy="100000" flip="none" algn="tl"/>
          </a:blip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4" name="TextBox 23">
            <a:extLst>
              <a:ext uri="{FF2B5EF4-FFF2-40B4-BE49-F238E27FC236}">
                <a16:creationId xmlns:a16="http://schemas.microsoft.com/office/drawing/2014/main" id="{2B18694E-DC81-BB4F-953C-3ECF91FA9D78}"/>
              </a:ext>
            </a:extLst>
          </p:cNvPr>
          <p:cNvSpPr txBox="1"/>
          <p:nvPr/>
        </p:nvSpPr>
        <p:spPr>
          <a:xfrm>
            <a:off x="6729267" y="3990980"/>
            <a:ext cx="2650890" cy="769441"/>
          </a:xfrm>
          <a:prstGeom prst="rect">
            <a:avLst/>
          </a:prstGeom>
          <a:noFill/>
        </p:spPr>
        <p:txBody>
          <a:bodyPr wrap="square" rtlCol="0">
            <a:spAutoFit/>
          </a:bodyPr>
          <a:lstStyle/>
          <a:p>
            <a:r>
              <a:rPr lang="en-GB" sz="1600" b="1" dirty="0">
                <a:solidFill>
                  <a:srgbClr val="2D2E83"/>
                </a:solidFill>
                <a:latin typeface="FS Albert" panose="02000000040000020004" pitchFamily="50" charset="0"/>
              </a:rPr>
              <a:t>Mostafa Al-Baali</a:t>
            </a:r>
          </a:p>
          <a:p>
            <a:r>
              <a:rPr lang="en-US" sz="1400" dirty="0">
                <a:solidFill>
                  <a:schemeClr val="tx1">
                    <a:lumMod val="65000"/>
                    <a:lumOff val="35000"/>
                  </a:schemeClr>
                </a:solidFill>
                <a:latin typeface="FS Albert" panose="02000000040000020004" pitchFamily="50" charset="0"/>
              </a:rPr>
              <a:t>Head of Digital</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Mostafa.Al-Baali@informa.com</a:t>
            </a:r>
            <a:endParaRPr lang="en-US" sz="1400" dirty="0">
              <a:solidFill>
                <a:schemeClr val="tx1">
                  <a:lumMod val="65000"/>
                  <a:lumOff val="35000"/>
                </a:schemeClr>
              </a:solidFill>
              <a:latin typeface="FS Albert" panose="02000000040000020004" pitchFamily="50" charset="0"/>
            </a:endParaRPr>
          </a:p>
        </p:txBody>
      </p:sp>
      <p:sp>
        <p:nvSpPr>
          <p:cNvPr id="25" name="Oval 24">
            <a:extLst>
              <a:ext uri="{FF2B5EF4-FFF2-40B4-BE49-F238E27FC236}">
                <a16:creationId xmlns:a16="http://schemas.microsoft.com/office/drawing/2014/main" id="{002ACDED-7543-6943-A695-E00BA507FFFC}"/>
              </a:ext>
            </a:extLst>
          </p:cNvPr>
          <p:cNvSpPr/>
          <p:nvPr/>
        </p:nvSpPr>
        <p:spPr>
          <a:xfrm>
            <a:off x="5645427" y="3868674"/>
            <a:ext cx="998483" cy="998483"/>
          </a:xfrm>
          <a:prstGeom prst="ellipse">
            <a:avLst/>
          </a:prstGeom>
          <a:blipFill>
            <a:blip r:embed="rId3"/>
            <a:tile tx="0" ty="0" sx="100000" sy="100000" flip="none" algn="tl"/>
          </a:blip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
        <p:nvSpPr>
          <p:cNvPr id="26" name="TextBox 25">
            <a:extLst>
              <a:ext uri="{FF2B5EF4-FFF2-40B4-BE49-F238E27FC236}">
                <a16:creationId xmlns:a16="http://schemas.microsoft.com/office/drawing/2014/main" id="{A6E94E7F-AC5B-7843-93A3-64ABECE331FC}"/>
              </a:ext>
            </a:extLst>
          </p:cNvPr>
          <p:cNvSpPr txBox="1"/>
          <p:nvPr/>
        </p:nvSpPr>
        <p:spPr>
          <a:xfrm>
            <a:off x="6729267" y="5354796"/>
            <a:ext cx="2650890" cy="769441"/>
          </a:xfrm>
          <a:prstGeom prst="rect">
            <a:avLst/>
          </a:prstGeom>
          <a:noFill/>
        </p:spPr>
        <p:txBody>
          <a:bodyPr wrap="square" rtlCol="0">
            <a:spAutoFit/>
          </a:bodyPr>
          <a:lstStyle/>
          <a:p>
            <a:r>
              <a:rPr lang="en-GB" sz="1600" b="1" dirty="0">
                <a:solidFill>
                  <a:srgbClr val="2D2E83"/>
                </a:solidFill>
                <a:latin typeface="FS Albert" panose="02000000040000020004" pitchFamily="50" charset="0"/>
              </a:rPr>
              <a:t>Mostafa Al-Baali</a:t>
            </a:r>
          </a:p>
          <a:p>
            <a:r>
              <a:rPr lang="en-US" sz="1400" dirty="0">
                <a:solidFill>
                  <a:schemeClr val="tx1">
                    <a:lumMod val="65000"/>
                    <a:lumOff val="35000"/>
                  </a:schemeClr>
                </a:solidFill>
                <a:latin typeface="FS Albert" panose="02000000040000020004" pitchFamily="50" charset="0"/>
              </a:rPr>
              <a:t>Head of Digital</a:t>
            </a:r>
          </a:p>
          <a:p>
            <a:r>
              <a:rPr lang="en-US" sz="1400" dirty="0">
                <a:solidFill>
                  <a:schemeClr val="tx1">
                    <a:lumMod val="65000"/>
                    <a:lumOff val="35000"/>
                  </a:schemeClr>
                </a:solidFill>
                <a:latin typeface="FS Albert" panose="02000000040000020004" pitchFamily="50" charset="0"/>
                <a:hlinkClick r:id="rId2">
                  <a:extLst>
                    <a:ext uri="{A12FA001-AC4F-418D-AE19-62706E023703}">
                      <ahyp:hlinkClr xmlns:ahyp="http://schemas.microsoft.com/office/drawing/2018/hyperlinkcolor" val="tx"/>
                    </a:ext>
                  </a:extLst>
                </a:hlinkClick>
              </a:rPr>
              <a:t>Mostafa.Al-Baali@informa.com</a:t>
            </a:r>
            <a:endParaRPr lang="en-US" sz="1400" dirty="0">
              <a:solidFill>
                <a:schemeClr val="tx1">
                  <a:lumMod val="65000"/>
                  <a:lumOff val="35000"/>
                </a:schemeClr>
              </a:solidFill>
              <a:latin typeface="FS Albert" panose="02000000040000020004" pitchFamily="50" charset="0"/>
            </a:endParaRPr>
          </a:p>
        </p:txBody>
      </p:sp>
      <p:sp>
        <p:nvSpPr>
          <p:cNvPr id="27" name="Oval 26">
            <a:extLst>
              <a:ext uri="{FF2B5EF4-FFF2-40B4-BE49-F238E27FC236}">
                <a16:creationId xmlns:a16="http://schemas.microsoft.com/office/drawing/2014/main" id="{503614DD-19BE-0A43-8333-8650515CF3ED}"/>
              </a:ext>
            </a:extLst>
          </p:cNvPr>
          <p:cNvSpPr/>
          <p:nvPr/>
        </p:nvSpPr>
        <p:spPr>
          <a:xfrm>
            <a:off x="5645427" y="5232490"/>
            <a:ext cx="998483" cy="998483"/>
          </a:xfrm>
          <a:prstGeom prst="ellipse">
            <a:avLst/>
          </a:prstGeom>
          <a:blipFill>
            <a:blip r:embed="rId3"/>
            <a:tile tx="0" ty="0" sx="100000" sy="100000" flip="none" algn="tl"/>
          </a:blipFill>
          <a:ln>
            <a:solidFill>
              <a:srgbClr val="2D2E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E"/>
          </a:p>
        </p:txBody>
      </p:sp>
    </p:spTree>
    <p:extLst>
      <p:ext uri="{BB962C8B-B14F-4D97-AF65-F5344CB8AC3E}">
        <p14:creationId xmlns:p14="http://schemas.microsoft.com/office/powerpoint/2010/main" val="41689383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0F783BB-E38E-C94F-A129-5F9B7AC895C8}"/>
              </a:ext>
            </a:extLst>
          </p:cNvPr>
          <p:cNvSpPr/>
          <p:nvPr/>
        </p:nvSpPr>
        <p:spPr>
          <a:xfrm>
            <a:off x="0" y="-657"/>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5" name="TextBox 4">
            <a:extLst>
              <a:ext uri="{FF2B5EF4-FFF2-40B4-BE49-F238E27FC236}">
                <a16:creationId xmlns:a16="http://schemas.microsoft.com/office/drawing/2014/main" id="{1B6ADECD-C1AD-264E-A752-779EC793D3EA}"/>
              </a:ext>
            </a:extLst>
          </p:cNvPr>
          <p:cNvSpPr txBox="1"/>
          <p:nvPr/>
        </p:nvSpPr>
        <p:spPr>
          <a:xfrm>
            <a:off x="894751" y="1913883"/>
            <a:ext cx="4793127" cy="1815882"/>
          </a:xfrm>
          <a:prstGeom prst="rect">
            <a:avLst/>
          </a:prstGeom>
          <a:noFill/>
        </p:spPr>
        <p:txBody>
          <a:bodyPr wrap="square" rtlCol="0">
            <a:spAutoFit/>
          </a:bodyPr>
          <a:lstStyle/>
          <a:p>
            <a:r>
              <a:rPr lang="en-GB" sz="1400" dirty="0">
                <a:solidFill>
                  <a:schemeClr val="tx1">
                    <a:lumMod val="65000"/>
                    <a:lumOff val="35000"/>
                  </a:schemeClr>
                </a:solidFill>
                <a:latin typeface="FS Albert" panose="02000000040000020004" pitchFamily="50" charset="0"/>
              </a:rPr>
              <a:t>Sample text More B2B customers than ever are turning to digital and content opportunities to influence decision-makers. </a:t>
            </a:r>
          </a:p>
          <a:p>
            <a:endParaRPr lang="en-GB" sz="1400" dirty="0">
              <a:solidFill>
                <a:schemeClr val="tx1">
                  <a:lumMod val="65000"/>
                  <a:lumOff val="35000"/>
                </a:schemeClr>
              </a:solidFill>
              <a:latin typeface="FS Albert" panose="02000000040000020004" pitchFamily="50" charset="0"/>
            </a:endParaRPr>
          </a:p>
          <a:p>
            <a:r>
              <a:rPr lang="en-GB" sz="1400" dirty="0">
                <a:solidFill>
                  <a:schemeClr val="tx1">
                    <a:lumMod val="65000"/>
                    <a:lumOff val="35000"/>
                  </a:schemeClr>
                </a:solidFill>
                <a:latin typeface="FS Albert" panose="02000000040000020004" pitchFamily="50" charset="0"/>
              </a:rPr>
              <a:t>With its unique blend of networking, digital promotion and exclusive content, aligning your brand with Omnia Health Live means your company will have a presence across the entire decision making cycle. </a:t>
            </a:r>
            <a:endParaRPr lang="en-US" sz="1400" dirty="0">
              <a:solidFill>
                <a:schemeClr val="tx1">
                  <a:lumMod val="65000"/>
                  <a:lumOff val="35000"/>
                </a:schemeClr>
              </a:solidFill>
              <a:latin typeface="FS Albert" panose="02000000040000020004" pitchFamily="50" charset="0"/>
            </a:endParaRPr>
          </a:p>
        </p:txBody>
      </p:sp>
      <p:sp>
        <p:nvSpPr>
          <p:cNvPr id="9" name="Title 1">
            <a:extLst>
              <a:ext uri="{FF2B5EF4-FFF2-40B4-BE49-F238E27FC236}">
                <a16:creationId xmlns:a16="http://schemas.microsoft.com/office/drawing/2014/main" id="{ED972B2B-4E49-CF43-ABF7-21B918649B59}"/>
              </a:ext>
            </a:extLst>
          </p:cNvPr>
          <p:cNvSpPr txBox="1">
            <a:spLocks/>
          </p:cNvSpPr>
          <p:nvPr/>
        </p:nvSpPr>
        <p:spPr>
          <a:xfrm>
            <a:off x="894750" y="1249643"/>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Title slide</a:t>
            </a:r>
            <a:endParaRPr lang="en-US" sz="2400" b="1" dirty="0">
              <a:solidFill>
                <a:srgbClr val="2D2E83"/>
              </a:solidFill>
              <a:latin typeface="FS Albert" panose="02000000040000020004" pitchFamily="50" charset="0"/>
            </a:endParaRPr>
          </a:p>
        </p:txBody>
      </p:sp>
      <p:pic>
        <p:nvPicPr>
          <p:cNvPr id="8" name="Picture 7" descr="A close up of a piece of paper&#10;&#10;Description automatically generated">
            <a:extLst>
              <a:ext uri="{FF2B5EF4-FFF2-40B4-BE49-F238E27FC236}">
                <a16:creationId xmlns:a16="http://schemas.microsoft.com/office/drawing/2014/main" id="{836B3F94-A0C6-48FD-90A8-F5E6347A1062}"/>
              </a:ext>
            </a:extLst>
          </p:cNvPr>
          <p:cNvPicPr>
            <a:picLocks noChangeAspect="1"/>
          </p:cNvPicPr>
          <p:nvPr/>
        </p:nvPicPr>
        <p:blipFill>
          <a:blip r:embed="rId2"/>
          <a:stretch>
            <a:fillRect/>
          </a:stretch>
        </p:blipFill>
        <p:spPr>
          <a:xfrm>
            <a:off x="4850969" y="591809"/>
            <a:ext cx="7316638" cy="6183616"/>
          </a:xfrm>
          <a:prstGeom prst="rect">
            <a:avLst/>
          </a:prstGeom>
        </p:spPr>
      </p:pic>
      <p:sp>
        <p:nvSpPr>
          <p:cNvPr id="10" name="Text Placeholder 45">
            <a:extLst>
              <a:ext uri="{FF2B5EF4-FFF2-40B4-BE49-F238E27FC236}">
                <a16:creationId xmlns:a16="http://schemas.microsoft.com/office/drawing/2014/main" id="{1DF49331-48D9-624F-8AFF-535144071978}"/>
              </a:ext>
            </a:extLst>
          </p:cNvPr>
          <p:cNvSpPr txBox="1">
            <a:spLocks/>
          </p:cNvSpPr>
          <p:nvPr/>
        </p:nvSpPr>
        <p:spPr>
          <a:xfrm>
            <a:off x="894750" y="3736114"/>
            <a:ext cx="4406330" cy="2306877"/>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50000"/>
              </a:lnSpc>
              <a:buClr>
                <a:srgbClr val="009FE3"/>
              </a:buClr>
            </a:pPr>
            <a:r>
              <a:rPr lang="en-US" sz="1400" dirty="0">
                <a:solidFill>
                  <a:schemeClr val="tx1">
                    <a:lumMod val="65000"/>
                    <a:lumOff val="35000"/>
                  </a:schemeClr>
                </a:solidFill>
                <a:latin typeface="FS Albert" panose="02000000040000020004" pitchFamily="50" charset="0"/>
              </a:rPr>
              <a:t>Visibility boosters </a:t>
            </a:r>
          </a:p>
          <a:p>
            <a:pPr marL="285750" indent="-285750">
              <a:lnSpc>
                <a:spcPct val="150000"/>
              </a:lnSpc>
              <a:buClr>
                <a:srgbClr val="009FE3"/>
              </a:buClr>
            </a:pPr>
            <a:r>
              <a:rPr lang="en-US" sz="1400" dirty="0">
                <a:solidFill>
                  <a:schemeClr val="tx1">
                    <a:lumMod val="65000"/>
                    <a:lumOff val="35000"/>
                  </a:schemeClr>
                </a:solidFill>
                <a:latin typeface="FS Albert" panose="02000000040000020004" pitchFamily="50" charset="0"/>
              </a:rPr>
              <a:t>Content-driven sponsorship </a:t>
            </a:r>
          </a:p>
          <a:p>
            <a:pPr marL="285750" indent="-285750">
              <a:lnSpc>
                <a:spcPct val="150000"/>
              </a:lnSpc>
              <a:buClr>
                <a:srgbClr val="009FE3"/>
              </a:buClr>
            </a:pPr>
            <a:r>
              <a:rPr lang="en-US" sz="1400" dirty="0">
                <a:solidFill>
                  <a:schemeClr val="tx1">
                    <a:lumMod val="65000"/>
                    <a:lumOff val="35000"/>
                  </a:schemeClr>
                </a:solidFill>
                <a:latin typeface="FS Albert" panose="02000000040000020004" pitchFamily="50" charset="0"/>
              </a:rPr>
              <a:t>Social media </a:t>
            </a:r>
          </a:p>
          <a:p>
            <a:pPr marL="285750" indent="-285750">
              <a:lnSpc>
                <a:spcPct val="150000"/>
              </a:lnSpc>
              <a:buClr>
                <a:srgbClr val="009FE3"/>
              </a:buClr>
            </a:pPr>
            <a:r>
              <a:rPr lang="en-US" sz="1400" dirty="0">
                <a:solidFill>
                  <a:schemeClr val="tx1">
                    <a:lumMod val="65000"/>
                    <a:lumOff val="35000"/>
                  </a:schemeClr>
                </a:solidFill>
                <a:latin typeface="FS Albert" panose="02000000040000020004" pitchFamily="50" charset="0"/>
              </a:rPr>
              <a:t>Advertising</a:t>
            </a:r>
          </a:p>
        </p:txBody>
      </p:sp>
      <p:pic>
        <p:nvPicPr>
          <p:cNvPr id="11" name="Picture 10" descr="A picture containing clear, table, computer, wire&#10;&#10;Description automatically generated">
            <a:extLst>
              <a:ext uri="{FF2B5EF4-FFF2-40B4-BE49-F238E27FC236}">
                <a16:creationId xmlns:a16="http://schemas.microsoft.com/office/drawing/2014/main" id="{6F5D4594-1A17-484B-8EE2-3E1E4A3BE648}"/>
              </a:ext>
            </a:extLst>
          </p:cNvPr>
          <p:cNvPicPr>
            <a:picLocks noChangeAspect="1"/>
          </p:cNvPicPr>
          <p:nvPr/>
        </p:nvPicPr>
        <p:blipFill rotWithShape="1">
          <a:blip r:embed="rId3"/>
          <a:srcRect t="20461"/>
          <a:stretch/>
        </p:blipFill>
        <p:spPr>
          <a:xfrm flipV="1">
            <a:off x="6068452" y="1770700"/>
            <a:ext cx="6123548" cy="5087299"/>
          </a:xfrm>
          <a:prstGeom prst="rect">
            <a:avLst/>
          </a:prstGeom>
        </p:spPr>
      </p:pic>
    </p:spTree>
    <p:extLst>
      <p:ext uri="{BB962C8B-B14F-4D97-AF65-F5344CB8AC3E}">
        <p14:creationId xmlns:p14="http://schemas.microsoft.com/office/powerpoint/2010/main" val="29881078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icture containing clear, table, computer, wire&#10;&#10;Description automatically generated">
            <a:extLst>
              <a:ext uri="{FF2B5EF4-FFF2-40B4-BE49-F238E27FC236}">
                <a16:creationId xmlns:a16="http://schemas.microsoft.com/office/drawing/2014/main" id="{5C148098-3E8F-104B-90D8-06AA7B031827}"/>
              </a:ext>
            </a:extLst>
          </p:cNvPr>
          <p:cNvPicPr>
            <a:picLocks noChangeAspect="1"/>
          </p:cNvPicPr>
          <p:nvPr/>
        </p:nvPicPr>
        <p:blipFill rotWithShape="1">
          <a:blip r:embed="rId2"/>
          <a:srcRect t="20461"/>
          <a:stretch/>
        </p:blipFill>
        <p:spPr>
          <a:xfrm flipH="1" flipV="1">
            <a:off x="12286" y="2815118"/>
            <a:ext cx="4866387" cy="4042880"/>
          </a:xfrm>
          <a:prstGeom prst="rect">
            <a:avLst/>
          </a:prstGeom>
        </p:spPr>
      </p:pic>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2018182"/>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option to add an image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grpSp>
        <p:nvGrpSpPr>
          <p:cNvPr id="2" name="Group 1">
            <a:extLst>
              <a:ext uri="{FF2B5EF4-FFF2-40B4-BE49-F238E27FC236}">
                <a16:creationId xmlns:a16="http://schemas.microsoft.com/office/drawing/2014/main" id="{48DD4AF8-12B3-9248-AB35-C824A1416691}"/>
              </a:ext>
            </a:extLst>
          </p:cNvPr>
          <p:cNvGrpSpPr/>
          <p:nvPr/>
        </p:nvGrpSpPr>
        <p:grpSpPr>
          <a:xfrm>
            <a:off x="5462071" y="1338470"/>
            <a:ext cx="5959445" cy="4831573"/>
            <a:chOff x="5029328" y="2167124"/>
            <a:chExt cx="4491949" cy="3641811"/>
          </a:xfrm>
        </p:grpSpPr>
        <p:pic>
          <p:nvPicPr>
            <p:cNvPr id="9" name="Picture 8">
              <a:extLst>
                <a:ext uri="{FF2B5EF4-FFF2-40B4-BE49-F238E27FC236}">
                  <a16:creationId xmlns:a16="http://schemas.microsoft.com/office/drawing/2014/main" id="{A0F814D5-6304-46A4-AD0D-FCFE455E56BD}"/>
                </a:ext>
              </a:extLst>
            </p:cNvPr>
            <p:cNvPicPr>
              <a:picLocks noChangeAspect="1"/>
            </p:cNvPicPr>
            <p:nvPr/>
          </p:nvPicPr>
          <p:blipFill>
            <a:blip r:embed="rId3"/>
            <a:srcRect/>
            <a:stretch/>
          </p:blipFill>
          <p:spPr>
            <a:xfrm>
              <a:off x="5169758" y="2472933"/>
              <a:ext cx="4211090" cy="2549642"/>
            </a:xfrm>
            <a:prstGeom prst="rect">
              <a:avLst/>
            </a:prstGeom>
          </p:spPr>
        </p:pic>
        <p:pic>
          <p:nvPicPr>
            <p:cNvPr id="12" name="Picture 11">
              <a:extLst>
                <a:ext uri="{FF2B5EF4-FFF2-40B4-BE49-F238E27FC236}">
                  <a16:creationId xmlns:a16="http://schemas.microsoft.com/office/drawing/2014/main" id="{70A8E12F-EF79-47A9-BF82-79B5E99C2EDF}"/>
                </a:ext>
              </a:extLst>
            </p:cNvPr>
            <p:cNvPicPr>
              <a:picLocks noChangeAspect="1"/>
            </p:cNvPicPr>
            <p:nvPr/>
          </p:nvPicPr>
          <p:blipFill>
            <a:blip r:embed="rId4"/>
            <a:stretch>
              <a:fillRect/>
            </a:stretch>
          </p:blipFill>
          <p:spPr>
            <a:xfrm>
              <a:off x="5029328" y="2167124"/>
              <a:ext cx="4491949" cy="3641811"/>
            </a:xfrm>
            <a:prstGeom prst="rect">
              <a:avLst/>
            </a:prstGeom>
          </p:spPr>
        </p:pic>
      </p:grpSp>
    </p:spTree>
    <p:extLst>
      <p:ext uri="{BB962C8B-B14F-4D97-AF65-F5344CB8AC3E}">
        <p14:creationId xmlns:p14="http://schemas.microsoft.com/office/powerpoint/2010/main" val="3183792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picture containing clear, table, computer, wire&#10;&#10;Description automatically generated">
            <a:extLst>
              <a:ext uri="{FF2B5EF4-FFF2-40B4-BE49-F238E27FC236}">
                <a16:creationId xmlns:a16="http://schemas.microsoft.com/office/drawing/2014/main" id="{869AE6F6-E476-A64B-8A37-805A262D53B6}"/>
              </a:ext>
            </a:extLst>
          </p:cNvPr>
          <p:cNvPicPr>
            <a:picLocks noChangeAspect="1"/>
          </p:cNvPicPr>
          <p:nvPr/>
        </p:nvPicPr>
        <p:blipFill rotWithShape="1">
          <a:blip r:embed="rId2"/>
          <a:srcRect t="20461"/>
          <a:stretch/>
        </p:blipFill>
        <p:spPr>
          <a:xfrm flipV="1">
            <a:off x="8887146" y="4112403"/>
            <a:ext cx="3304854" cy="2745595"/>
          </a:xfrm>
          <a:prstGeom prst="rect">
            <a:avLst/>
          </a:prstGeom>
        </p:spPr>
      </p:pic>
      <p:sp>
        <p:nvSpPr>
          <p:cNvPr id="4" name="TextBox 3">
            <a:extLst>
              <a:ext uri="{FF2B5EF4-FFF2-40B4-BE49-F238E27FC236}">
                <a16:creationId xmlns:a16="http://schemas.microsoft.com/office/drawing/2014/main" id="{44CA3259-DA51-1547-AB91-0BC28D7CF116}"/>
              </a:ext>
            </a:extLst>
          </p:cNvPr>
          <p:cNvSpPr txBox="1"/>
          <p:nvPr/>
        </p:nvSpPr>
        <p:spPr>
          <a:xfrm>
            <a:off x="905760" y="2309357"/>
            <a:ext cx="9697803" cy="738664"/>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Dummy text Panel discussions will bring together key opinion leaders to discuss the most topical healthcare challenges of today. Highlight the leading role of your business in shaping healthcare of tomorrow by participating in one of our thought-provoking panels.</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862810"/>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905760" y="3052025"/>
            <a:ext cx="8282202" cy="3870511"/>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FS Albert" panose="02000000040000020004" pitchFamily="50" charset="0"/>
              </a:rPr>
              <a:t>Dummy text</a:t>
            </a:r>
          </a:p>
          <a:p>
            <a:pPr marL="0" indent="0">
              <a:buClr>
                <a:srgbClr val="009FE3"/>
              </a:buClr>
              <a:buNone/>
            </a:pPr>
            <a:endParaRPr lang="en-GB" sz="1600" dirty="0">
              <a:solidFill>
                <a:srgbClr val="00A5A5"/>
              </a:solidFill>
              <a:latin typeface="FS Albert" panose="02000000040000020004" pitchFamily="50" charset="0"/>
            </a:endParaRPr>
          </a:p>
          <a:p>
            <a:pPr>
              <a:buClr>
                <a:srgbClr val="009FE3"/>
              </a:buClr>
            </a:pPr>
            <a:r>
              <a:rPr lang="en-US" sz="1400" dirty="0">
                <a:latin typeface="FS Albert" panose="02000000040000020004" pitchFamily="50" charset="0"/>
              </a:rPr>
              <a:t>Bullet point 1</a:t>
            </a:r>
          </a:p>
          <a:p>
            <a:pPr>
              <a:buClr>
                <a:srgbClr val="009FE3"/>
              </a:buClr>
            </a:pPr>
            <a:r>
              <a:rPr lang="en-US" sz="1400" dirty="0">
                <a:latin typeface="FS Albert" panose="02000000040000020004" pitchFamily="50" charset="0"/>
              </a:rPr>
              <a:t>Bullet point 2</a:t>
            </a:r>
          </a:p>
          <a:p>
            <a:pPr>
              <a:buClr>
                <a:srgbClr val="009FE3"/>
              </a:buClr>
            </a:pPr>
            <a:r>
              <a:rPr lang="en-US" sz="1400" dirty="0">
                <a:latin typeface="FS Albert" panose="02000000040000020004" pitchFamily="50" charset="0"/>
              </a:rPr>
              <a:t>Bullet point 3</a:t>
            </a:r>
          </a:p>
          <a:p>
            <a:pPr>
              <a:buClr>
                <a:srgbClr val="009FE3"/>
              </a:buClr>
            </a:pPr>
            <a:r>
              <a:rPr lang="en-US" sz="1400" dirty="0">
                <a:latin typeface="FS Albert" panose="02000000040000020004" pitchFamily="50" charset="0"/>
              </a:rPr>
              <a:t>Bullet point 4</a:t>
            </a:r>
          </a:p>
          <a:p>
            <a:pPr>
              <a:buClr>
                <a:srgbClr val="009FE3"/>
              </a:buClr>
            </a:pPr>
            <a:r>
              <a:rPr lang="en-US" sz="1400" dirty="0">
                <a:latin typeface="FS Albert" panose="02000000040000020004" pitchFamily="50" charset="0"/>
              </a:rPr>
              <a:t>Bullet point 5</a:t>
            </a:r>
          </a:p>
          <a:p>
            <a:pPr>
              <a:buClr>
                <a:srgbClr val="009FE3"/>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spTree>
    <p:extLst>
      <p:ext uri="{BB962C8B-B14F-4D97-AF65-F5344CB8AC3E}">
        <p14:creationId xmlns:p14="http://schemas.microsoft.com/office/powerpoint/2010/main" val="185309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906068" y="2263536"/>
            <a:ext cx="5071483" cy="461665"/>
          </a:xfrm>
          <a:prstGeom prst="rect">
            <a:avLst/>
          </a:prstGeom>
          <a:noFill/>
        </p:spPr>
        <p:txBody>
          <a:bodyPr wrap="square" rtlCol="0">
            <a:spAutoFit/>
          </a:bodyPr>
          <a:lstStyle/>
          <a:p>
            <a:r>
              <a:rPr lang="en-GB" sz="2400" dirty="0">
                <a:solidFill>
                  <a:schemeClr val="tx1">
                    <a:lumMod val="65000"/>
                    <a:lumOff val="35000"/>
                  </a:schemeClr>
                </a:solidFill>
                <a:latin typeface="FS Albert" panose="02000000040000020004" pitchFamily="50" charset="0"/>
              </a:rPr>
              <a:t>Donations link. </a:t>
            </a:r>
            <a:endParaRPr lang="en-US" sz="2400" dirty="0">
              <a:solidFill>
                <a:schemeClr val="tx1">
                  <a:lumMod val="65000"/>
                  <a:lumOff val="35000"/>
                </a:schemeClr>
              </a:solidFill>
              <a:latin typeface="FS Albert" panose="02000000040000020004" pitchFamily="50" charset="0"/>
            </a:endParaRP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906067" y="493762"/>
            <a:ext cx="5696174" cy="161151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4800" b="1" dirty="0">
                <a:solidFill>
                  <a:srgbClr val="2D2E83"/>
                </a:solidFill>
                <a:latin typeface="FS Albert" panose="02000000040000020004" pitchFamily="50" charset="0"/>
              </a:rPr>
              <a:t>Charity Name</a:t>
            </a:r>
            <a:endParaRPr lang="en-US" sz="48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8" name="Picture 7" descr="A picture containing umbrella&#10;&#10;Description automatically generated">
            <a:extLst>
              <a:ext uri="{FF2B5EF4-FFF2-40B4-BE49-F238E27FC236}">
                <a16:creationId xmlns:a16="http://schemas.microsoft.com/office/drawing/2014/main" id="{2C4311ED-BA05-8841-A8B8-E218AC902D8E}"/>
              </a:ext>
            </a:extLst>
          </p:cNvPr>
          <p:cNvPicPr>
            <a:picLocks noChangeAspect="1"/>
          </p:cNvPicPr>
          <p:nvPr/>
        </p:nvPicPr>
        <p:blipFill>
          <a:blip r:embed="rId2"/>
          <a:stretch>
            <a:fillRect/>
          </a:stretch>
        </p:blipFill>
        <p:spPr>
          <a:xfrm>
            <a:off x="4492488" y="348104"/>
            <a:ext cx="7699512" cy="6507200"/>
          </a:xfrm>
          <a:prstGeom prst="rect">
            <a:avLst/>
          </a:prstGeom>
        </p:spPr>
      </p:pic>
      <p:pic>
        <p:nvPicPr>
          <p:cNvPr id="10" name="Picture 9" descr="A picture containing clear, table, computer, wire&#10;&#10;Description automatically generated">
            <a:extLst>
              <a:ext uri="{FF2B5EF4-FFF2-40B4-BE49-F238E27FC236}">
                <a16:creationId xmlns:a16="http://schemas.microsoft.com/office/drawing/2014/main" id="{92E0F685-886E-BD48-909B-291B28658A71}"/>
              </a:ext>
            </a:extLst>
          </p:cNvPr>
          <p:cNvPicPr>
            <a:picLocks noChangeAspect="1"/>
          </p:cNvPicPr>
          <p:nvPr/>
        </p:nvPicPr>
        <p:blipFill rotWithShape="1">
          <a:blip r:embed="rId3"/>
          <a:srcRect t="19139"/>
          <a:stretch/>
        </p:blipFill>
        <p:spPr>
          <a:xfrm flipV="1">
            <a:off x="5794625" y="1452203"/>
            <a:ext cx="6397375" cy="5403101"/>
          </a:xfrm>
          <a:prstGeom prst="rect">
            <a:avLst/>
          </a:prstGeom>
        </p:spPr>
      </p:pic>
    </p:spTree>
    <p:extLst>
      <p:ext uri="{BB962C8B-B14F-4D97-AF65-F5344CB8AC3E}">
        <p14:creationId xmlns:p14="http://schemas.microsoft.com/office/powerpoint/2010/main" val="17367756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8" y="2704223"/>
            <a:ext cx="7910732" cy="1200329"/>
          </a:xfrm>
          <a:prstGeom prst="rect">
            <a:avLst/>
          </a:prstGeom>
          <a:noFill/>
        </p:spPr>
        <p:txBody>
          <a:bodyPr wrap="square" rtlCol="0">
            <a:spAutoFit/>
          </a:bodyPr>
          <a:lstStyle/>
          <a:p>
            <a:r>
              <a:rPr lang="en-US" sz="2400" dirty="0">
                <a:solidFill>
                  <a:schemeClr val="tx1">
                    <a:lumMod val="65000"/>
                    <a:lumOff val="35000"/>
                  </a:schemeClr>
                </a:solidFill>
                <a:latin typeface="FS Albert" panose="02000000040000020004" pitchFamily="50" charset="0"/>
              </a:rPr>
              <a:t>Sample text…. A natural extension to a digital-only event, social media will be used to engage with participants before, during and after sessions and generate content. </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255335"/>
            <a:ext cx="50031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References</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8" name="Text Placeholder 45">
            <a:extLst>
              <a:ext uri="{FF2B5EF4-FFF2-40B4-BE49-F238E27FC236}">
                <a16:creationId xmlns:a16="http://schemas.microsoft.com/office/drawing/2014/main" id="{1375CD58-E0E9-8340-AA27-A47A4B6273CE}"/>
              </a:ext>
            </a:extLst>
          </p:cNvPr>
          <p:cNvSpPr txBox="1">
            <a:spLocks/>
          </p:cNvSpPr>
          <p:nvPr/>
        </p:nvSpPr>
        <p:spPr>
          <a:xfrm>
            <a:off x="894746" y="4266660"/>
            <a:ext cx="4406330" cy="3870511"/>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rgbClr val="009FE3"/>
              </a:buClr>
            </a:pPr>
            <a:r>
              <a:rPr lang="en-US" sz="1800" dirty="0">
                <a:solidFill>
                  <a:schemeClr val="tx1">
                    <a:lumMod val="65000"/>
                    <a:lumOff val="35000"/>
                  </a:schemeClr>
                </a:solidFill>
                <a:latin typeface="FS Albert" panose="02000000040000020004" pitchFamily="50" charset="0"/>
              </a:rPr>
              <a:t>Dummy text</a:t>
            </a:r>
          </a:p>
          <a:p>
            <a:pPr>
              <a:buClr>
                <a:srgbClr val="009FE3"/>
              </a:buClr>
            </a:pPr>
            <a:r>
              <a:rPr lang="en-US" sz="1800" dirty="0">
                <a:solidFill>
                  <a:schemeClr val="tx1">
                    <a:lumMod val="65000"/>
                    <a:lumOff val="35000"/>
                  </a:schemeClr>
                </a:solidFill>
                <a:latin typeface="FS Albert" panose="02000000040000020004" pitchFamily="50" charset="0"/>
              </a:rPr>
              <a:t>Dummy text</a:t>
            </a:r>
          </a:p>
          <a:p>
            <a:pPr>
              <a:buClr>
                <a:srgbClr val="009FE3"/>
              </a:buClr>
            </a:pPr>
            <a:r>
              <a:rPr lang="en-US" sz="1800" dirty="0">
                <a:solidFill>
                  <a:schemeClr val="tx1">
                    <a:lumMod val="65000"/>
                    <a:lumOff val="35000"/>
                  </a:schemeClr>
                </a:solidFill>
                <a:latin typeface="FS Albert" panose="02000000040000020004" pitchFamily="50" charset="0"/>
              </a:rPr>
              <a:t>Dummy text</a:t>
            </a:r>
            <a:endParaRPr lang="en-GB" sz="1800" dirty="0">
              <a:solidFill>
                <a:schemeClr val="tx1">
                  <a:lumMod val="65000"/>
                  <a:lumOff val="35000"/>
                </a:schemeClr>
              </a:solidFill>
              <a:latin typeface="FS Albert" panose="02000000040000020004" pitchFamily="50" charset="0"/>
            </a:endParaRPr>
          </a:p>
        </p:txBody>
      </p:sp>
    </p:spTree>
    <p:extLst>
      <p:ext uri="{BB962C8B-B14F-4D97-AF65-F5344CB8AC3E}">
        <p14:creationId xmlns:p14="http://schemas.microsoft.com/office/powerpoint/2010/main" val="9866513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97776327-399F-DF42-AB4D-EEFEC68338DB}"/>
              </a:ext>
            </a:extLst>
          </p:cNvPr>
          <p:cNvPicPr>
            <a:picLocks noChangeAspect="1"/>
          </p:cNvPicPr>
          <p:nvPr/>
        </p:nvPicPr>
        <p:blipFill rotWithShape="1">
          <a:blip r:embed="rId2"/>
          <a:srcRect t="10729"/>
          <a:stretch/>
        </p:blipFill>
        <p:spPr>
          <a:xfrm>
            <a:off x="5468624" y="20599"/>
            <a:ext cx="6712289" cy="6032232"/>
          </a:xfrm>
          <a:prstGeom prst="rect">
            <a:avLst/>
          </a:prstGeom>
        </p:spPr>
      </p:pic>
      <p:sp>
        <p:nvSpPr>
          <p:cNvPr id="4" name="TextBox 3">
            <a:extLst>
              <a:ext uri="{FF2B5EF4-FFF2-40B4-BE49-F238E27FC236}">
                <a16:creationId xmlns:a16="http://schemas.microsoft.com/office/drawing/2014/main" id="{44CA3259-DA51-1547-AB91-0BC28D7CF116}"/>
              </a:ext>
            </a:extLst>
          </p:cNvPr>
          <p:cNvSpPr txBox="1"/>
          <p:nvPr/>
        </p:nvSpPr>
        <p:spPr>
          <a:xfrm>
            <a:off x="894748" y="5773562"/>
            <a:ext cx="6172258" cy="492443"/>
          </a:xfrm>
          <a:prstGeom prst="rect">
            <a:avLst/>
          </a:prstGeom>
          <a:noFill/>
        </p:spPr>
        <p:txBody>
          <a:bodyPr wrap="square" rtlCol="0">
            <a:spAutoFit/>
          </a:bodyPr>
          <a:lstStyle/>
          <a:p>
            <a:r>
              <a:rPr lang="en-US" sz="1200" dirty="0">
                <a:solidFill>
                  <a:schemeClr val="tx1">
                    <a:lumMod val="65000"/>
                    <a:lumOff val="35000"/>
                  </a:schemeClr>
                </a:solidFill>
                <a:latin typeface="FS Albert" panose="02000000040000020004" pitchFamily="50" charset="0"/>
              </a:rPr>
              <a:t>Sample text…. A natural extension to a digital-only event, social media will be used to </a:t>
            </a:r>
            <a:r>
              <a:rPr lang="en-US" sz="1400" dirty="0">
                <a:solidFill>
                  <a:schemeClr val="tx1">
                    <a:lumMod val="65000"/>
                    <a:lumOff val="35000"/>
                  </a:schemeClr>
                </a:solidFill>
                <a:latin typeface="FS Albert" panose="02000000040000020004" pitchFamily="50" charset="0"/>
              </a:rPr>
              <a:t>engage</a:t>
            </a:r>
            <a:r>
              <a:rPr lang="en-US" sz="1200" dirty="0">
                <a:solidFill>
                  <a:schemeClr val="tx1">
                    <a:lumMod val="65000"/>
                    <a:lumOff val="35000"/>
                  </a:schemeClr>
                </a:solidFill>
                <a:latin typeface="FS Albert" panose="02000000040000020004" pitchFamily="50" charset="0"/>
              </a:rPr>
              <a:t> with participants before, during and after sessions and generate content. </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47" y="2305301"/>
            <a:ext cx="7165035" cy="118871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400" b="1" dirty="0">
                <a:solidFill>
                  <a:srgbClr val="2D2E83"/>
                </a:solidFill>
                <a:latin typeface="FS Albert" panose="02000000040000020004" pitchFamily="50" charset="0"/>
              </a:rPr>
              <a:t>Thank you!</a:t>
            </a:r>
            <a:endParaRPr lang="en-US" sz="5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2695"/>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Tree>
    <p:extLst>
      <p:ext uri="{BB962C8B-B14F-4D97-AF65-F5344CB8AC3E}">
        <p14:creationId xmlns:p14="http://schemas.microsoft.com/office/powerpoint/2010/main" val="2457726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950035"/>
            <a:ext cx="4424009" cy="2246769"/>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 - Omnia Health Live </a:t>
            </a:r>
            <a:r>
              <a:rPr lang="en-US" sz="1400" dirty="0" err="1">
                <a:solidFill>
                  <a:schemeClr val="tx1">
                    <a:lumMod val="65000"/>
                    <a:lumOff val="35000"/>
                  </a:schemeClr>
                </a:solidFill>
                <a:latin typeface="FS Albert" panose="02000000040000020004" pitchFamily="50" charset="0"/>
              </a:rPr>
              <a:t>conceptualises</a:t>
            </a:r>
            <a:r>
              <a:rPr lang="en-US" sz="1400" dirty="0">
                <a:solidFill>
                  <a:schemeClr val="tx1">
                    <a:lumMod val="65000"/>
                    <a:lumOff val="35000"/>
                  </a:schemeClr>
                </a:solidFill>
                <a:latin typeface="FS Albert" panose="02000000040000020004" pitchFamily="50" charset="0"/>
              </a:rPr>
              <a:t> a unique and much needed opportunity in the face of the challenges posted by the COVID-19 pandemic, combating postponed physical events and travel restrictions to provide a platform for the industry to connect and share knowledge. </a:t>
            </a:r>
          </a:p>
          <a:p>
            <a:endParaRPr lang="en-US" sz="1400" dirty="0">
              <a:solidFill>
                <a:schemeClr val="tx1">
                  <a:lumMod val="65000"/>
                  <a:lumOff val="35000"/>
                </a:schemeClr>
              </a:solidFill>
              <a:latin typeface="FS Albert" panose="02000000040000020004" pitchFamily="50" charset="0"/>
            </a:endParaRPr>
          </a:p>
          <a:p>
            <a:r>
              <a:rPr lang="en-US" sz="1400" dirty="0">
                <a:solidFill>
                  <a:schemeClr val="tx1">
                    <a:lumMod val="65000"/>
                    <a:lumOff val="35000"/>
                  </a:schemeClr>
                </a:solidFill>
                <a:latin typeface="FS Albert" panose="02000000040000020004" pitchFamily="50" charset="0"/>
              </a:rPr>
              <a:t>Dummy text</a:t>
            </a:r>
          </a:p>
          <a:p>
            <a:endParaRPr lang="en-US" sz="1400" dirty="0">
              <a:solidFill>
                <a:schemeClr val="tx1">
                  <a:lumMod val="65000"/>
                  <a:lumOff val="35000"/>
                </a:schemeClr>
              </a:solidFill>
              <a:latin typeface="FS Albert" panose="02000000040000020004" pitchFamily="50" charset="0"/>
            </a:endParaRPr>
          </a:p>
          <a:p>
            <a:r>
              <a:rPr lang="en-US" sz="1400" dirty="0">
                <a:solidFill>
                  <a:schemeClr val="tx1">
                    <a:lumMod val="65000"/>
                    <a:lumOff val="35000"/>
                  </a:schemeClr>
                </a:solidFill>
                <a:latin typeface="FS Albert" panose="02000000040000020004" pitchFamily="50" charset="0"/>
              </a:rPr>
              <a:t>Dummy text</a:t>
            </a:r>
            <a:endParaRPr lang="en-US" sz="1050" dirty="0">
              <a:solidFill>
                <a:schemeClr val="tx1">
                  <a:lumMod val="65000"/>
                  <a:lumOff val="35000"/>
                </a:schemeClr>
              </a:solidFill>
              <a:latin typeface="FS Albert" panose="02000000040000020004" pitchFamily="50" charset="0"/>
            </a:endParaRP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1103983"/>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pic>
        <p:nvPicPr>
          <p:cNvPr id="3" name="Picture 2" descr="A close up of a piece of paper&#10;&#10;Description automatically generated">
            <a:extLst>
              <a:ext uri="{FF2B5EF4-FFF2-40B4-BE49-F238E27FC236}">
                <a16:creationId xmlns:a16="http://schemas.microsoft.com/office/drawing/2014/main" id="{D08CD40E-3056-7B4C-A136-E53BBC421CD6}"/>
              </a:ext>
            </a:extLst>
          </p:cNvPr>
          <p:cNvPicPr>
            <a:picLocks noChangeAspect="1"/>
          </p:cNvPicPr>
          <p:nvPr/>
        </p:nvPicPr>
        <p:blipFill>
          <a:blip r:embed="rId2"/>
          <a:stretch>
            <a:fillRect/>
          </a:stretch>
        </p:blipFill>
        <p:spPr>
          <a:xfrm>
            <a:off x="4850969" y="591809"/>
            <a:ext cx="7316638" cy="6183616"/>
          </a:xfrm>
          <a:prstGeom prst="rect">
            <a:avLst/>
          </a:prstGeom>
        </p:spPr>
      </p:pic>
      <p:pic>
        <p:nvPicPr>
          <p:cNvPr id="8" name="Picture 7" descr="A picture containing clear, table, computer, wire&#10;&#10;Description automatically generated">
            <a:extLst>
              <a:ext uri="{FF2B5EF4-FFF2-40B4-BE49-F238E27FC236}">
                <a16:creationId xmlns:a16="http://schemas.microsoft.com/office/drawing/2014/main" id="{61B84888-6F85-8147-BB3D-E31520D61E6B}"/>
              </a:ext>
            </a:extLst>
          </p:cNvPr>
          <p:cNvPicPr>
            <a:picLocks noChangeAspect="1"/>
          </p:cNvPicPr>
          <p:nvPr/>
        </p:nvPicPr>
        <p:blipFill rotWithShape="1">
          <a:blip r:embed="rId3"/>
          <a:srcRect t="19658"/>
          <a:stretch/>
        </p:blipFill>
        <p:spPr>
          <a:xfrm flipV="1">
            <a:off x="6068452" y="1719330"/>
            <a:ext cx="6123548" cy="5138670"/>
          </a:xfrm>
          <a:prstGeom prst="rect">
            <a:avLst/>
          </a:prstGeom>
        </p:spPr>
      </p:pic>
    </p:spTree>
    <p:extLst>
      <p:ext uri="{BB962C8B-B14F-4D97-AF65-F5344CB8AC3E}">
        <p14:creationId xmlns:p14="http://schemas.microsoft.com/office/powerpoint/2010/main" val="443062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51"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50" y="937005"/>
            <a:ext cx="4203030"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2C024074-2AD0-DF4B-8190-348705060081}"/>
              </a:ext>
            </a:extLst>
          </p:cNvPr>
          <p:cNvSpPr txBox="1"/>
          <p:nvPr/>
        </p:nvSpPr>
        <p:spPr>
          <a:xfrm>
            <a:off x="5967683" y="1703544"/>
            <a:ext cx="4424009" cy="4401205"/>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Contrary to popular belief, Lorem Ipsum is not simply random text. It has roots in a piece of classical Latin literature from 45 BC, making it over 2000 years old. Richard McClintock, a Latin professor at Hampden-Sydney College in Virginia, looked up one of the more obscure Latin words, </a:t>
            </a:r>
            <a:r>
              <a:rPr lang="en-US" sz="1400" dirty="0" err="1">
                <a:solidFill>
                  <a:schemeClr val="tx1">
                    <a:lumMod val="65000"/>
                    <a:lumOff val="35000"/>
                  </a:schemeClr>
                </a:solidFill>
                <a:latin typeface="FS Albert" panose="02000000040000020004" pitchFamily="2" charset="77"/>
              </a:rPr>
              <a:t>consectetur</a:t>
            </a:r>
            <a:r>
              <a:rPr lang="en-US" sz="1400" dirty="0">
                <a:solidFill>
                  <a:schemeClr val="tx1">
                    <a:lumMod val="65000"/>
                    <a:lumOff val="35000"/>
                  </a:schemeClr>
                </a:solidFill>
                <a:latin typeface="FS Albert" panose="02000000040000020004" pitchFamily="2" charset="77"/>
              </a:rPr>
              <a:t>, from a Lorem Ipsum passage, and going through the cites of the word in classical literature, discovered the undoubtable source.</a:t>
            </a:r>
          </a:p>
        </p:txBody>
      </p:sp>
    </p:spTree>
    <p:extLst>
      <p:ext uri="{BB962C8B-B14F-4D97-AF65-F5344CB8AC3E}">
        <p14:creationId xmlns:p14="http://schemas.microsoft.com/office/powerpoint/2010/main" val="18990747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4CA3259-DA51-1547-AB91-0BC28D7CF116}"/>
              </a:ext>
            </a:extLst>
          </p:cNvPr>
          <p:cNvSpPr txBox="1"/>
          <p:nvPr/>
        </p:nvSpPr>
        <p:spPr>
          <a:xfrm>
            <a:off x="894749" y="1863168"/>
            <a:ext cx="9852762" cy="307777"/>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50" charset="0"/>
              </a:rPr>
              <a:t>Sample text</a:t>
            </a:r>
          </a:p>
        </p:txBody>
      </p:sp>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109881"/>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graphicFrame>
        <p:nvGraphicFramePr>
          <p:cNvPr id="16" name="Table 15">
            <a:extLst>
              <a:ext uri="{FF2B5EF4-FFF2-40B4-BE49-F238E27FC236}">
                <a16:creationId xmlns:a16="http://schemas.microsoft.com/office/drawing/2014/main" id="{97A1B520-D1DF-3A48-82B7-8102CCB0D6BD}"/>
              </a:ext>
            </a:extLst>
          </p:cNvPr>
          <p:cNvGraphicFramePr>
            <a:graphicFrameLocks noGrp="1"/>
          </p:cNvGraphicFramePr>
          <p:nvPr>
            <p:extLst>
              <p:ext uri="{D42A27DB-BD31-4B8C-83A1-F6EECF244321}">
                <p14:modId xmlns:p14="http://schemas.microsoft.com/office/powerpoint/2010/main" val="1479834934"/>
              </p:ext>
            </p:extLst>
          </p:nvPr>
        </p:nvGraphicFramePr>
        <p:xfrm>
          <a:off x="894748" y="2583382"/>
          <a:ext cx="10329843" cy="3051145"/>
        </p:xfrm>
        <a:graphic>
          <a:graphicData uri="http://schemas.openxmlformats.org/drawingml/2006/table">
            <a:tbl>
              <a:tblPr>
                <a:tableStyleId>{0660B408-B3CF-4A94-85FC-2B1E0A45F4A2}</a:tableStyleId>
              </a:tblPr>
              <a:tblGrid>
                <a:gridCol w="2607820">
                  <a:extLst>
                    <a:ext uri="{9D8B030D-6E8A-4147-A177-3AD203B41FA5}">
                      <a16:colId xmlns:a16="http://schemas.microsoft.com/office/drawing/2014/main" val="2945344254"/>
                    </a:ext>
                  </a:extLst>
                </a:gridCol>
                <a:gridCol w="1899369">
                  <a:extLst>
                    <a:ext uri="{9D8B030D-6E8A-4147-A177-3AD203B41FA5}">
                      <a16:colId xmlns:a16="http://schemas.microsoft.com/office/drawing/2014/main" val="3313897574"/>
                    </a:ext>
                  </a:extLst>
                </a:gridCol>
                <a:gridCol w="2164036">
                  <a:extLst>
                    <a:ext uri="{9D8B030D-6E8A-4147-A177-3AD203B41FA5}">
                      <a16:colId xmlns:a16="http://schemas.microsoft.com/office/drawing/2014/main" val="2117381883"/>
                    </a:ext>
                  </a:extLst>
                </a:gridCol>
                <a:gridCol w="1650269">
                  <a:extLst>
                    <a:ext uri="{9D8B030D-6E8A-4147-A177-3AD203B41FA5}">
                      <a16:colId xmlns:a16="http://schemas.microsoft.com/office/drawing/2014/main" val="3969717840"/>
                    </a:ext>
                  </a:extLst>
                </a:gridCol>
                <a:gridCol w="2008349">
                  <a:extLst>
                    <a:ext uri="{9D8B030D-6E8A-4147-A177-3AD203B41FA5}">
                      <a16:colId xmlns:a16="http://schemas.microsoft.com/office/drawing/2014/main" val="345399727"/>
                    </a:ext>
                  </a:extLst>
                </a:gridCol>
              </a:tblGrid>
              <a:tr h="557383">
                <a:tc>
                  <a:txBody>
                    <a:bodyPr/>
                    <a:lstStyle/>
                    <a:p>
                      <a:pPr algn="ctr" fontAlgn="ctr"/>
                      <a:r>
                        <a:rPr lang="en-SG" sz="1600" u="none" strike="noStrike" dirty="0">
                          <a:solidFill>
                            <a:schemeClr val="bg1"/>
                          </a:solidFill>
                          <a:effectLst/>
                          <a:latin typeface="FS Albert" panose="02000000040000020004" pitchFamily="2" charset="77"/>
                        </a:rPr>
                        <a:t>Column 1</a:t>
                      </a:r>
                      <a:endParaRPr lang="en-SG" sz="1600" b="1" i="1" u="none" strike="noStrike" dirty="0">
                        <a:solidFill>
                          <a:schemeClr val="bg1"/>
                        </a:solidFill>
                        <a:effectLst/>
                        <a:latin typeface="FS Albert" panose="02000000040000020004" pitchFamily="2" charset="77"/>
                      </a:endParaRPr>
                    </a:p>
                  </a:txBody>
                  <a:tcPr marL="7698" marR="7698" marT="7698" marB="0" anchor="ctr">
                    <a:solidFill>
                      <a:srgbClr val="2D2E83"/>
                    </a:solidFill>
                  </a:tcPr>
                </a:tc>
                <a:tc>
                  <a:txBody>
                    <a:bodyPr/>
                    <a:lstStyle/>
                    <a:p>
                      <a:pPr algn="ctr" fontAlgn="ctr"/>
                      <a:r>
                        <a:rPr lang="en-SG" sz="1600" u="none" strike="noStrike" dirty="0">
                          <a:solidFill>
                            <a:schemeClr val="bg1"/>
                          </a:solidFill>
                          <a:effectLst/>
                          <a:latin typeface="FS Albert" panose="02000000040000020004" pitchFamily="2" charset="77"/>
                        </a:rPr>
                        <a:t>Column 2</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2D2E83"/>
                    </a:solidFill>
                  </a:tcPr>
                </a:tc>
                <a:tc>
                  <a:txBody>
                    <a:bodyPr/>
                    <a:lstStyle/>
                    <a:p>
                      <a:pPr algn="ctr" fontAlgn="ctr"/>
                      <a:r>
                        <a:rPr lang="en-SG" sz="1600" u="none" strike="noStrike" dirty="0">
                          <a:solidFill>
                            <a:schemeClr val="bg1"/>
                          </a:solidFill>
                          <a:effectLst/>
                          <a:latin typeface="FS Albert" panose="02000000040000020004" pitchFamily="2" charset="77"/>
                        </a:rPr>
                        <a:t>Column 3</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2D2E83"/>
                    </a:solidFill>
                  </a:tcPr>
                </a:tc>
                <a:tc>
                  <a:txBody>
                    <a:bodyPr/>
                    <a:lstStyle/>
                    <a:p>
                      <a:pPr algn="ctr" fontAlgn="ctr"/>
                      <a:r>
                        <a:rPr lang="en-SG" sz="1600" b="1" i="0" u="none" strike="noStrike" dirty="0">
                          <a:solidFill>
                            <a:schemeClr val="bg1"/>
                          </a:solidFill>
                          <a:effectLst/>
                          <a:latin typeface="FS Albert" panose="02000000040000020004" pitchFamily="2" charset="77"/>
                        </a:rPr>
                        <a:t>Column 4</a:t>
                      </a:r>
                    </a:p>
                  </a:txBody>
                  <a:tcPr marL="7698" marR="7698" marT="7698" marB="0" anchor="ctr">
                    <a:solidFill>
                      <a:srgbClr val="2D2E83"/>
                    </a:solidFill>
                  </a:tcPr>
                </a:tc>
                <a:tc>
                  <a:txBody>
                    <a:bodyPr/>
                    <a:lstStyle/>
                    <a:p>
                      <a:pPr algn="ctr" fontAlgn="b"/>
                      <a:r>
                        <a:rPr lang="en-SG" sz="1600" u="none" strike="noStrike" dirty="0">
                          <a:solidFill>
                            <a:schemeClr val="bg1"/>
                          </a:solidFill>
                          <a:effectLst/>
                          <a:latin typeface="FS Albert" panose="02000000040000020004" pitchFamily="2" charset="77"/>
                        </a:rPr>
                        <a:t>Column 5</a:t>
                      </a:r>
                      <a:endParaRPr lang="en-SG" sz="1600" b="1" i="0" u="none" strike="noStrike" dirty="0">
                        <a:solidFill>
                          <a:schemeClr val="bg1"/>
                        </a:solidFill>
                        <a:effectLst/>
                        <a:latin typeface="FS Albert" panose="02000000040000020004" pitchFamily="2" charset="77"/>
                      </a:endParaRPr>
                    </a:p>
                  </a:txBody>
                  <a:tcPr marL="7698" marR="7698" marT="7698" marB="0" anchor="ctr">
                    <a:solidFill>
                      <a:srgbClr val="009FE3"/>
                    </a:solidFill>
                  </a:tcPr>
                </a:tc>
                <a:extLst>
                  <a:ext uri="{0D108BD9-81ED-4DB2-BD59-A6C34878D82A}">
                    <a16:rowId xmlns:a16="http://schemas.microsoft.com/office/drawing/2014/main" val="2337155740"/>
                  </a:ext>
                </a:extLst>
              </a:tr>
              <a:tr h="615158">
                <a:tc>
                  <a:txBody>
                    <a:bodyPr/>
                    <a:lstStyle/>
                    <a:p>
                      <a:pPr algn="ctr" fontAlgn="ctr"/>
                      <a:r>
                        <a:rPr lang="en-SG" sz="1200" u="none" strike="noStrike" dirty="0">
                          <a:effectLst/>
                          <a:latin typeface="FS Albert" panose="02000000040000020004" pitchFamily="2" charset="77"/>
                        </a:rPr>
                        <a:t> </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09FE3">
                        <a:alpha val="24000"/>
                      </a:srgbClr>
                    </a:solidFill>
                  </a:tcPr>
                </a:tc>
                <a:extLst>
                  <a:ext uri="{0D108BD9-81ED-4DB2-BD59-A6C34878D82A}">
                    <a16:rowId xmlns:a16="http://schemas.microsoft.com/office/drawing/2014/main" val="2943601330"/>
                  </a:ext>
                </a:extLst>
              </a:tr>
              <a:tr h="707813">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b"/>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09FE3">
                        <a:alpha val="24000"/>
                      </a:srgbClr>
                    </a:solidFill>
                  </a:tcPr>
                </a:tc>
                <a:extLst>
                  <a:ext uri="{0D108BD9-81ED-4DB2-BD59-A6C34878D82A}">
                    <a16:rowId xmlns:a16="http://schemas.microsoft.com/office/drawing/2014/main" val="2581721589"/>
                  </a:ext>
                </a:extLst>
              </a:tr>
              <a:tr h="615377">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rgbClr val="009FE3">
                        <a:alpha val="24000"/>
                      </a:srgbClr>
                    </a:solidFill>
                  </a:tcPr>
                </a:tc>
                <a:extLst>
                  <a:ext uri="{0D108BD9-81ED-4DB2-BD59-A6C34878D82A}">
                    <a16:rowId xmlns:a16="http://schemas.microsoft.com/office/drawing/2014/main" val="3290792718"/>
                  </a:ext>
                </a:extLst>
              </a:tr>
              <a:tr h="555414">
                <a:tc>
                  <a:txBody>
                    <a:bodyPr/>
                    <a:lstStyle/>
                    <a:p>
                      <a:pPr algn="ctr" fontAlgn="ctr"/>
                      <a:r>
                        <a:rPr lang="en-SG" sz="1200" u="none" strike="noStrike" dirty="0">
                          <a:effectLst/>
                          <a:latin typeface="FS Albert" panose="02000000040000020004" pitchFamily="2" charset="77"/>
                        </a:rPr>
                        <a:t>Text</a:t>
                      </a: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algn="ctr" fontAlgn="ctr"/>
                      <a:endParaRPr lang="en-SG" sz="1200" b="0" i="0" u="none" strike="noStrike" dirty="0">
                        <a:solidFill>
                          <a:srgbClr val="000000"/>
                        </a:solidFill>
                        <a:effectLst/>
                        <a:latin typeface="FS Albert" panose="02000000040000020004" pitchFamily="2" charset="77"/>
                      </a:endParaRPr>
                    </a:p>
                  </a:txBody>
                  <a:tcPr marL="7698" marR="7698" marT="7698" marB="0" anchor="ctr">
                    <a:solidFill>
                      <a:schemeClr val="bg1">
                        <a:lumMod val="95000"/>
                      </a:schemeClr>
                    </a:solidFill>
                  </a:tcPr>
                </a:tc>
                <a:tc>
                  <a:txBody>
                    <a:bodyPr/>
                    <a:lstStyle/>
                    <a:p>
                      <a:pPr marL="0" algn="ctr" defTabSz="914377" rtl="0" eaLnBrk="1" fontAlgn="ctr" latinLnBrk="0" hangingPunct="1"/>
                      <a:endParaRPr lang="en-SG" sz="1200" u="none" strike="noStrike" kern="1200" dirty="0">
                        <a:solidFill>
                          <a:schemeClr val="dk1"/>
                        </a:solidFill>
                        <a:effectLst/>
                        <a:latin typeface="FS Albert" panose="02000000040000020004" pitchFamily="2" charset="77"/>
                        <a:ea typeface="+mn-ea"/>
                        <a:cs typeface="+mn-cs"/>
                      </a:endParaRPr>
                    </a:p>
                  </a:txBody>
                  <a:tcPr marL="7698" marR="7698" marT="7698" marB="0" anchor="ctr">
                    <a:solidFill>
                      <a:srgbClr val="009FE3">
                        <a:alpha val="24000"/>
                      </a:srgbClr>
                    </a:solidFill>
                  </a:tcPr>
                </a:tc>
                <a:extLst>
                  <a:ext uri="{0D108BD9-81ED-4DB2-BD59-A6C34878D82A}">
                    <a16:rowId xmlns:a16="http://schemas.microsoft.com/office/drawing/2014/main" val="240585771"/>
                  </a:ext>
                </a:extLst>
              </a:tr>
            </a:tbl>
          </a:graphicData>
        </a:graphic>
      </p:graphicFrame>
      <p:sp>
        <p:nvSpPr>
          <p:cNvPr id="2" name="Rectangle 1">
            <a:extLst>
              <a:ext uri="{FF2B5EF4-FFF2-40B4-BE49-F238E27FC236}">
                <a16:creationId xmlns:a16="http://schemas.microsoft.com/office/drawing/2014/main" id="{97095D68-3151-4110-8E0B-72A9B9F3D756}"/>
              </a:ext>
            </a:extLst>
          </p:cNvPr>
          <p:cNvSpPr/>
          <p:nvPr/>
        </p:nvSpPr>
        <p:spPr>
          <a:xfrm>
            <a:off x="894747" y="6232267"/>
            <a:ext cx="9852761" cy="307777"/>
          </a:xfrm>
          <a:prstGeom prst="rect">
            <a:avLst/>
          </a:prstGeom>
        </p:spPr>
        <p:txBody>
          <a:bodyPr wrap="square">
            <a:spAutoFit/>
          </a:bodyPr>
          <a:lstStyle/>
          <a:p>
            <a:pPr lvl="1"/>
            <a:r>
              <a:rPr lang="en-US" sz="1400" i="1" dirty="0">
                <a:solidFill>
                  <a:schemeClr val="tx1">
                    <a:lumMod val="65000"/>
                    <a:lumOff val="35000"/>
                  </a:schemeClr>
                </a:solidFill>
                <a:latin typeface="FS Albert" panose="02000000040000020004" pitchFamily="50" charset="0"/>
              </a:rPr>
              <a:t>Sample text at the bottom</a:t>
            </a:r>
          </a:p>
        </p:txBody>
      </p:sp>
    </p:spTree>
    <p:extLst>
      <p:ext uri="{BB962C8B-B14F-4D97-AF65-F5344CB8AC3E}">
        <p14:creationId xmlns:p14="http://schemas.microsoft.com/office/powerpoint/2010/main" val="42914610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pic>
        <p:nvPicPr>
          <p:cNvPr id="10" name="Picture 9" descr="A close up of a piece of paper&#10;&#10;Description automatically generated">
            <a:extLst>
              <a:ext uri="{FF2B5EF4-FFF2-40B4-BE49-F238E27FC236}">
                <a16:creationId xmlns:a16="http://schemas.microsoft.com/office/drawing/2014/main" id="{3A3B0876-A8DD-D142-A210-E576EF0B6B39}"/>
              </a:ext>
            </a:extLst>
          </p:cNvPr>
          <p:cNvPicPr>
            <a:picLocks noChangeAspect="1"/>
          </p:cNvPicPr>
          <p:nvPr/>
        </p:nvPicPr>
        <p:blipFill rotWithShape="1">
          <a:blip r:embed="rId2"/>
          <a:srcRect t="15610"/>
          <a:stretch/>
        </p:blipFill>
        <p:spPr>
          <a:xfrm flipH="1">
            <a:off x="12287" y="4064323"/>
            <a:ext cx="4050829" cy="2790981"/>
          </a:xfrm>
          <a:prstGeom prst="rect">
            <a:avLst/>
          </a:prstGeom>
        </p:spPr>
      </p:pic>
      <p:graphicFrame>
        <p:nvGraphicFramePr>
          <p:cNvPr id="8" name="Chart 7">
            <a:extLst>
              <a:ext uri="{FF2B5EF4-FFF2-40B4-BE49-F238E27FC236}">
                <a16:creationId xmlns:a16="http://schemas.microsoft.com/office/drawing/2014/main" id="{E45A1B87-EA5E-6542-B827-75C15C73196B}"/>
              </a:ext>
            </a:extLst>
          </p:cNvPr>
          <p:cNvGraphicFramePr/>
          <p:nvPr>
            <p:extLst>
              <p:ext uri="{D42A27DB-BD31-4B8C-83A1-F6EECF244321}">
                <p14:modId xmlns:p14="http://schemas.microsoft.com/office/powerpoint/2010/main" val="3123234076"/>
              </p:ext>
            </p:extLst>
          </p:nvPr>
        </p:nvGraphicFramePr>
        <p:xfrm>
          <a:off x="5907688" y="1097995"/>
          <a:ext cx="5637606" cy="5127875"/>
        </p:xfrm>
        <a:graphic>
          <a:graphicData uri="http://schemas.openxmlformats.org/drawingml/2006/chart">
            <c:chart xmlns:c="http://schemas.openxmlformats.org/drawingml/2006/chart" xmlns:r="http://schemas.openxmlformats.org/officeDocument/2006/relationships" r:id="rId3"/>
          </a:graphicData>
        </a:graphic>
      </p:graphicFrame>
      <p:pic>
        <p:nvPicPr>
          <p:cNvPr id="11" name="Picture 10" descr="A picture containing clear, table, computer, wire&#10;&#10;Description automatically generated">
            <a:extLst>
              <a:ext uri="{FF2B5EF4-FFF2-40B4-BE49-F238E27FC236}">
                <a16:creationId xmlns:a16="http://schemas.microsoft.com/office/drawing/2014/main" id="{AB45ED8C-04CA-C84F-9D6C-FC5D26E57868}"/>
              </a:ext>
            </a:extLst>
          </p:cNvPr>
          <p:cNvPicPr>
            <a:picLocks noChangeAspect="1"/>
          </p:cNvPicPr>
          <p:nvPr/>
        </p:nvPicPr>
        <p:blipFill rotWithShape="1">
          <a:blip r:embed="rId4"/>
          <a:srcRect t="22639"/>
          <a:stretch/>
        </p:blipFill>
        <p:spPr>
          <a:xfrm flipH="1" flipV="1">
            <a:off x="-27548" y="4107802"/>
            <a:ext cx="3399398" cy="2746787"/>
          </a:xfrm>
          <a:prstGeom prst="rect">
            <a:avLst/>
          </a:prstGeom>
        </p:spPr>
      </p:pic>
    </p:spTree>
    <p:extLst>
      <p:ext uri="{BB962C8B-B14F-4D97-AF65-F5344CB8AC3E}">
        <p14:creationId xmlns:p14="http://schemas.microsoft.com/office/powerpoint/2010/main" val="2790748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ear, table, computer, wire&#10;&#10;Description automatically generated">
            <a:extLst>
              <a:ext uri="{FF2B5EF4-FFF2-40B4-BE49-F238E27FC236}">
                <a16:creationId xmlns:a16="http://schemas.microsoft.com/office/drawing/2014/main" id="{97918BE0-ABD2-A240-A5CD-CC09510DE45A}"/>
              </a:ext>
            </a:extLst>
          </p:cNvPr>
          <p:cNvPicPr>
            <a:picLocks noChangeAspect="1"/>
          </p:cNvPicPr>
          <p:nvPr/>
        </p:nvPicPr>
        <p:blipFill rotWithShape="1">
          <a:blip r:embed="rId2"/>
          <a:srcRect t="22639"/>
          <a:stretch/>
        </p:blipFill>
        <p:spPr>
          <a:xfrm flipH="1" flipV="1">
            <a:off x="-27548" y="4107802"/>
            <a:ext cx="3399398" cy="2746787"/>
          </a:xfrm>
          <a:prstGeom prst="rect">
            <a:avLst/>
          </a:prstGeom>
        </p:spPr>
      </p:pic>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11" name="Text Placeholder 45">
            <a:extLst>
              <a:ext uri="{FF2B5EF4-FFF2-40B4-BE49-F238E27FC236}">
                <a16:creationId xmlns:a16="http://schemas.microsoft.com/office/drawing/2014/main" id="{F7803336-4E6A-C04B-99E1-B690215F8E6E}"/>
              </a:ext>
            </a:extLst>
          </p:cNvPr>
          <p:cNvSpPr txBox="1">
            <a:spLocks/>
          </p:cNvSpPr>
          <p:nvPr/>
        </p:nvSpPr>
        <p:spPr>
          <a:xfrm>
            <a:off x="6096000" y="1646954"/>
            <a:ext cx="5097517" cy="4690784"/>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FS Albert" panose="02000000040000020004" pitchFamily="50" charset="0"/>
              </a:rPr>
              <a:t>Dummy text</a:t>
            </a:r>
            <a:endParaRPr lang="en-GB" sz="1600" dirty="0">
              <a:solidFill>
                <a:srgbClr val="2D2E83"/>
              </a:solidFill>
              <a:latin typeface="FS Albert" panose="02000000040000020004" pitchFamily="50" charset="0"/>
            </a:endParaRPr>
          </a:p>
          <a:p>
            <a:pPr>
              <a:buClr>
                <a:srgbClr val="009FE3"/>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a:t>
            </a:r>
            <a:r>
              <a:rPr lang="en-US" sz="1400" dirty="0">
                <a:latin typeface="FS Albert" panose="02000000040000020004" pitchFamily="50" charset="0"/>
              </a:rPr>
              <a:t>Bullet </a:t>
            </a:r>
          </a:p>
          <a:p>
            <a:pPr>
              <a:buClr>
                <a:srgbClr val="009FE3"/>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009FE3"/>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009FE3"/>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009FE3"/>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 </a:t>
            </a:r>
          </a:p>
          <a:p>
            <a:pPr>
              <a:buClr>
                <a:srgbClr val="009FE3"/>
              </a:buClr>
            </a:pPr>
            <a:r>
              <a:rPr lang="en-US" sz="1400" dirty="0">
                <a:solidFill>
                  <a:schemeClr val="tx1">
                    <a:lumMod val="65000"/>
                    <a:lumOff val="35000"/>
                  </a:schemeClr>
                </a:solidFill>
                <a:latin typeface="FS Albert" panose="02000000040000020004" pitchFamily="2" charset="77"/>
              </a:rPr>
              <a:t>Lorem Ipsum is simply dummy text of the printing and typesetting industry. </a:t>
            </a:r>
          </a:p>
          <a:p>
            <a:pPr>
              <a:buClr>
                <a:srgbClr val="009FE3"/>
              </a:buClr>
            </a:pPr>
            <a:r>
              <a:rPr lang="en-US" sz="1400" dirty="0">
                <a:solidFill>
                  <a:schemeClr val="tx1">
                    <a:lumMod val="65000"/>
                    <a:lumOff val="35000"/>
                  </a:schemeClr>
                </a:solidFill>
                <a:latin typeface="FS Albert" panose="02000000040000020004" pitchFamily="2" charset="77"/>
              </a:rPr>
              <a:t>Lorem Ipsum has been the industry's standard dummy text ever since the 1500s,</a:t>
            </a:r>
            <a:endParaRPr lang="en-GB" sz="1400" dirty="0">
              <a:latin typeface="FS Albert" panose="02000000040000020004" pitchFamily="50" charset="0"/>
            </a:endParaRPr>
          </a:p>
        </p:txBody>
      </p:sp>
    </p:spTree>
    <p:extLst>
      <p:ext uri="{BB962C8B-B14F-4D97-AF65-F5344CB8AC3E}">
        <p14:creationId xmlns:p14="http://schemas.microsoft.com/office/powerpoint/2010/main" val="1582643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picture containing clear, table, computer, wire&#10;&#10;Description automatically generated">
            <a:extLst>
              <a:ext uri="{FF2B5EF4-FFF2-40B4-BE49-F238E27FC236}">
                <a16:creationId xmlns:a16="http://schemas.microsoft.com/office/drawing/2014/main" id="{D33AD480-88C4-454D-84B9-B52B0390C1B2}"/>
              </a:ext>
            </a:extLst>
          </p:cNvPr>
          <p:cNvPicPr>
            <a:picLocks noChangeAspect="1"/>
          </p:cNvPicPr>
          <p:nvPr/>
        </p:nvPicPr>
        <p:blipFill rotWithShape="1">
          <a:blip r:embed="rId2"/>
          <a:srcRect t="22639"/>
          <a:stretch/>
        </p:blipFill>
        <p:spPr>
          <a:xfrm flipH="1" flipV="1">
            <a:off x="-27548" y="4107802"/>
            <a:ext cx="3399398" cy="2746787"/>
          </a:xfrm>
          <a:prstGeom prst="rect">
            <a:avLst/>
          </a:prstGeom>
        </p:spPr>
      </p:pic>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2462213"/>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2" name="Rectangle 1">
            <a:extLst>
              <a:ext uri="{FF2B5EF4-FFF2-40B4-BE49-F238E27FC236}">
                <a16:creationId xmlns:a16="http://schemas.microsoft.com/office/drawing/2014/main" id="{F05AD318-D25B-1A49-AD8B-4F4702C37B3B}"/>
              </a:ext>
            </a:extLst>
          </p:cNvPr>
          <p:cNvSpPr/>
          <p:nvPr/>
        </p:nvSpPr>
        <p:spPr>
          <a:xfrm>
            <a:off x="6448425" y="1696961"/>
            <a:ext cx="5048250" cy="44466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dirty="0"/>
              <a:t>SPACE FOR PHOTO</a:t>
            </a:r>
          </a:p>
        </p:txBody>
      </p:sp>
    </p:spTree>
    <p:extLst>
      <p:ext uri="{BB962C8B-B14F-4D97-AF65-F5344CB8AC3E}">
        <p14:creationId xmlns:p14="http://schemas.microsoft.com/office/powerpoint/2010/main" val="3777071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910060"/>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696961"/>
            <a:ext cx="4424009" cy="418576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a:p>
            <a:endParaRPr lang="en-US" sz="1400" dirty="0">
              <a:solidFill>
                <a:schemeClr val="tx1">
                  <a:lumMod val="65000"/>
                  <a:lumOff val="35000"/>
                </a:schemeClr>
              </a:solidFill>
              <a:latin typeface="FS Albert" panose="02000000040000020004" pitchFamily="2" charset="77"/>
            </a:endParaRPr>
          </a:p>
          <a:p>
            <a:r>
              <a:rPr lang="en-US" sz="1400" dirty="0">
                <a:solidFill>
                  <a:schemeClr val="tx1">
                    <a:lumMod val="65000"/>
                    <a:lumOff val="35000"/>
                  </a:schemeClr>
                </a:solidFill>
                <a:latin typeface="FS Albert" panose="02000000040000020004" pitchFamily="2" charset="77"/>
              </a:rPr>
              <a:t>It has survived not only five centuries, but also the leap into electronic typesetting, remaining essentially unchanged. It was </a:t>
            </a:r>
            <a:r>
              <a:rPr lang="en-US" sz="1400" dirty="0" err="1">
                <a:solidFill>
                  <a:schemeClr val="tx1">
                    <a:lumMod val="65000"/>
                    <a:lumOff val="35000"/>
                  </a:schemeClr>
                </a:solidFill>
                <a:latin typeface="FS Albert" panose="02000000040000020004" pitchFamily="2" charset="77"/>
              </a:rPr>
              <a:t>popularised</a:t>
            </a:r>
            <a:r>
              <a:rPr lang="en-US" sz="1400" dirty="0">
                <a:solidFill>
                  <a:schemeClr val="tx1">
                    <a:lumMod val="65000"/>
                    <a:lumOff val="35000"/>
                  </a:schemeClr>
                </a:solidFill>
                <a:latin typeface="FS Albert" panose="02000000040000020004" pitchFamily="2" charset="77"/>
              </a:rPr>
              <a:t> in the 1960s with the release of </a:t>
            </a:r>
            <a:r>
              <a:rPr lang="en-US" sz="1400" dirty="0" err="1">
                <a:solidFill>
                  <a:schemeClr val="tx1">
                    <a:lumMod val="65000"/>
                    <a:lumOff val="35000"/>
                  </a:schemeClr>
                </a:solidFill>
                <a:latin typeface="FS Albert" panose="02000000040000020004" pitchFamily="2" charset="77"/>
              </a:rPr>
              <a:t>Letraset</a:t>
            </a:r>
            <a:r>
              <a:rPr lang="en-US" sz="1400" dirty="0">
                <a:solidFill>
                  <a:schemeClr val="tx1">
                    <a:lumMod val="65000"/>
                    <a:lumOff val="35000"/>
                  </a:schemeClr>
                </a:solidFill>
                <a:latin typeface="FS Albert" panose="02000000040000020004" pitchFamily="2" charset="77"/>
              </a:rPr>
              <a:t> sheets containing Lorem Ipsum passages, and more recently with desktop publishing software like Aldus PageMaker including versions of Lorem Ipsum.</a:t>
            </a:r>
          </a:p>
        </p:txBody>
      </p:sp>
      <p:sp>
        <p:nvSpPr>
          <p:cNvPr id="2" name="Rectangle 1">
            <a:extLst>
              <a:ext uri="{FF2B5EF4-FFF2-40B4-BE49-F238E27FC236}">
                <a16:creationId xmlns:a16="http://schemas.microsoft.com/office/drawing/2014/main" id="{F05AD318-D25B-1A49-AD8B-4F4702C37B3B}"/>
              </a:ext>
            </a:extLst>
          </p:cNvPr>
          <p:cNvSpPr/>
          <p:nvPr/>
        </p:nvSpPr>
        <p:spPr>
          <a:xfrm>
            <a:off x="6448425" y="1696961"/>
            <a:ext cx="5048250" cy="44466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dirty="0"/>
              <a:t>SPACE FOR PHOTO</a:t>
            </a:r>
          </a:p>
        </p:txBody>
      </p:sp>
    </p:spTree>
    <p:extLst>
      <p:ext uri="{BB962C8B-B14F-4D97-AF65-F5344CB8AC3E}">
        <p14:creationId xmlns:p14="http://schemas.microsoft.com/office/powerpoint/2010/main" val="1126606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84E9E30-FC9E-AA44-8A17-F4F720320CC1}"/>
              </a:ext>
            </a:extLst>
          </p:cNvPr>
          <p:cNvSpPr txBox="1">
            <a:spLocks/>
          </p:cNvSpPr>
          <p:nvPr/>
        </p:nvSpPr>
        <p:spPr>
          <a:xfrm>
            <a:off x="894749" y="1119066"/>
            <a:ext cx="4581711" cy="61534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2400" b="1" dirty="0">
                <a:solidFill>
                  <a:srgbClr val="2D2E83"/>
                </a:solidFill>
                <a:latin typeface="FS Albert" panose="02000000040000020004" pitchFamily="50" charset="0"/>
              </a:rPr>
              <a:t>Slide title</a:t>
            </a:r>
            <a:endParaRPr lang="en-US" sz="2400" b="1" dirty="0">
              <a:solidFill>
                <a:srgbClr val="2D2E83"/>
              </a:solidFill>
              <a:latin typeface="FS Albert" panose="02000000040000020004" pitchFamily="50" charset="0"/>
            </a:endParaRPr>
          </a:p>
        </p:txBody>
      </p:sp>
      <p:sp>
        <p:nvSpPr>
          <p:cNvPr id="6" name="Rectangle 5">
            <a:extLst>
              <a:ext uri="{FF2B5EF4-FFF2-40B4-BE49-F238E27FC236}">
                <a16:creationId xmlns:a16="http://schemas.microsoft.com/office/drawing/2014/main" id="{00F783BB-E38E-C94F-A129-5F9B7AC895C8}"/>
              </a:ext>
            </a:extLst>
          </p:cNvPr>
          <p:cNvSpPr/>
          <p:nvPr/>
        </p:nvSpPr>
        <p:spPr>
          <a:xfrm>
            <a:off x="0" y="3410"/>
            <a:ext cx="12192000" cy="419100"/>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95959"/>
              </a:solidFill>
            </a:endParaRPr>
          </a:p>
        </p:txBody>
      </p:sp>
      <p:sp>
        <p:nvSpPr>
          <p:cNvPr id="7" name="TextBox 6">
            <a:extLst>
              <a:ext uri="{FF2B5EF4-FFF2-40B4-BE49-F238E27FC236}">
                <a16:creationId xmlns:a16="http://schemas.microsoft.com/office/drawing/2014/main" id="{3C37EC0C-0A06-114C-93AC-45C1380E0990}"/>
              </a:ext>
            </a:extLst>
          </p:cNvPr>
          <p:cNvSpPr txBox="1"/>
          <p:nvPr/>
        </p:nvSpPr>
        <p:spPr>
          <a:xfrm>
            <a:off x="8805480" y="85783"/>
            <a:ext cx="3096285" cy="246221"/>
          </a:xfrm>
          <a:prstGeom prst="rect">
            <a:avLst/>
          </a:prstGeom>
          <a:noFill/>
        </p:spPr>
        <p:txBody>
          <a:bodyPr wrap="square" rtlCol="0">
            <a:spAutoFit/>
          </a:bodyPr>
          <a:lstStyle/>
          <a:p>
            <a:pPr algn="r"/>
            <a:r>
              <a:rPr lang="en-US" sz="1000" b="1" i="0" dirty="0">
                <a:solidFill>
                  <a:schemeClr val="bg1"/>
                </a:solidFill>
                <a:latin typeface="FSAlbert" panose="02000603040000020004" pitchFamily="2" charset="0"/>
              </a:rPr>
              <a:t>Together for a healthier world</a:t>
            </a:r>
          </a:p>
        </p:txBody>
      </p:sp>
      <p:sp>
        <p:nvSpPr>
          <p:cNvPr id="9" name="TextBox 8">
            <a:extLst>
              <a:ext uri="{FF2B5EF4-FFF2-40B4-BE49-F238E27FC236}">
                <a16:creationId xmlns:a16="http://schemas.microsoft.com/office/drawing/2014/main" id="{735A83A4-32DF-304B-92C4-E03ADBBD8CC1}"/>
              </a:ext>
            </a:extLst>
          </p:cNvPr>
          <p:cNvSpPr txBox="1"/>
          <p:nvPr/>
        </p:nvSpPr>
        <p:spPr>
          <a:xfrm>
            <a:off x="894751" y="1905967"/>
            <a:ext cx="4424009" cy="1169551"/>
          </a:xfrm>
          <a:prstGeom prst="rect">
            <a:avLst/>
          </a:prstGeom>
          <a:noFill/>
        </p:spPr>
        <p:txBody>
          <a:bodyPr wrap="square" rtlCol="0">
            <a:spAutoFit/>
          </a:bodyPr>
          <a:lstStyle/>
          <a:p>
            <a:r>
              <a:rPr lang="en-US" sz="1400" dirty="0">
                <a:solidFill>
                  <a:schemeClr val="tx1">
                    <a:lumMod val="65000"/>
                    <a:lumOff val="35000"/>
                  </a:schemeClr>
                </a:solidFill>
                <a:latin typeface="FS Albert" panose="02000000040000020004" pitchFamily="2" charset="77"/>
              </a:rPr>
              <a:t>Lorem Ipsum is simply dummy text of the printing and typesetting industry. Lorem Ipsum has been the industry's standard dummy text ever since the 1500s, when an unknown printer took a galley of type and scrambled it to make a type specimen book. </a:t>
            </a:r>
          </a:p>
        </p:txBody>
      </p:sp>
      <p:sp>
        <p:nvSpPr>
          <p:cNvPr id="2" name="Rectangle 1">
            <a:extLst>
              <a:ext uri="{FF2B5EF4-FFF2-40B4-BE49-F238E27FC236}">
                <a16:creationId xmlns:a16="http://schemas.microsoft.com/office/drawing/2014/main" id="{F05AD318-D25B-1A49-AD8B-4F4702C37B3B}"/>
              </a:ext>
            </a:extLst>
          </p:cNvPr>
          <p:cNvSpPr/>
          <p:nvPr/>
        </p:nvSpPr>
        <p:spPr>
          <a:xfrm>
            <a:off x="6448425" y="1696961"/>
            <a:ext cx="5048250" cy="44466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E" dirty="0"/>
              <a:t>SPACE FOR PHOTO</a:t>
            </a:r>
          </a:p>
        </p:txBody>
      </p:sp>
      <p:sp>
        <p:nvSpPr>
          <p:cNvPr id="8" name="Text Placeholder 45">
            <a:extLst>
              <a:ext uri="{FF2B5EF4-FFF2-40B4-BE49-F238E27FC236}">
                <a16:creationId xmlns:a16="http://schemas.microsoft.com/office/drawing/2014/main" id="{3E24C918-F6C2-8346-8B5B-22464165CCB4}"/>
              </a:ext>
            </a:extLst>
          </p:cNvPr>
          <p:cNvSpPr txBox="1">
            <a:spLocks/>
          </p:cNvSpPr>
          <p:nvPr/>
        </p:nvSpPr>
        <p:spPr>
          <a:xfrm>
            <a:off x="894749" y="3385715"/>
            <a:ext cx="4424009" cy="2562225"/>
          </a:xfrm>
          <a:prstGeom prst="rect">
            <a:avLst/>
          </a:prstGeom>
        </p:spPr>
        <p:txBody>
          <a:bodyPr/>
          <a:lstStyle>
            <a:lvl1pPr marL="228600" indent="-228600" algn="l" defTabSz="914400" rtl="0" eaLnBrk="1" latinLnBrk="0" hangingPunct="1">
              <a:lnSpc>
                <a:spcPct val="90000"/>
              </a:lnSpc>
              <a:spcBef>
                <a:spcPts val="1000"/>
              </a:spcBef>
              <a:buClr>
                <a:srgbClr val="90BA29"/>
              </a:buClr>
              <a:buFont typeface="Arial" panose="020B0604020202020204" pitchFamily="34" charset="0"/>
              <a:buChar char="•"/>
              <a:defRPr sz="1500" b="0" i="0" kern="1200">
                <a:solidFill>
                  <a:srgbClr val="595959"/>
                </a:solidFill>
                <a:latin typeface="FSAlbert" panose="0200060304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b="1" dirty="0">
                <a:solidFill>
                  <a:srgbClr val="2D2E83"/>
                </a:solidFill>
                <a:latin typeface="FS Albert" panose="02000000040000020004" pitchFamily="50" charset="0"/>
              </a:rPr>
              <a:t>Dummy text</a:t>
            </a:r>
            <a:endParaRPr lang="en-GB" sz="1600" dirty="0">
              <a:solidFill>
                <a:srgbClr val="2D2E83"/>
              </a:solidFill>
              <a:latin typeface="FS Albert" panose="02000000040000020004" pitchFamily="50" charset="0"/>
            </a:endParaRPr>
          </a:p>
          <a:p>
            <a:pPr>
              <a:buClr>
                <a:srgbClr val="009FE3"/>
              </a:buClr>
            </a:pPr>
            <a:r>
              <a:rPr lang="en-US" sz="1400" dirty="0">
                <a:latin typeface="FS Albert" panose="02000000040000020004" pitchFamily="50" charset="0"/>
              </a:rPr>
              <a:t>Bullet point 1</a:t>
            </a:r>
          </a:p>
          <a:p>
            <a:pPr>
              <a:buClr>
                <a:srgbClr val="009FE3"/>
              </a:buClr>
            </a:pPr>
            <a:r>
              <a:rPr lang="en-US" sz="1400" dirty="0">
                <a:latin typeface="FS Albert" panose="02000000040000020004" pitchFamily="50" charset="0"/>
              </a:rPr>
              <a:t>Bullet point 2</a:t>
            </a:r>
          </a:p>
          <a:p>
            <a:pPr>
              <a:buClr>
                <a:srgbClr val="009FE3"/>
              </a:buClr>
            </a:pPr>
            <a:r>
              <a:rPr lang="en-US" sz="1400" dirty="0">
                <a:latin typeface="FS Albert" panose="02000000040000020004" pitchFamily="50" charset="0"/>
              </a:rPr>
              <a:t>Bullet point 3</a:t>
            </a:r>
          </a:p>
          <a:p>
            <a:pPr>
              <a:buClr>
                <a:srgbClr val="009FE3"/>
              </a:buClr>
            </a:pPr>
            <a:r>
              <a:rPr lang="en-US" sz="1400" dirty="0">
                <a:latin typeface="FS Albert" panose="02000000040000020004" pitchFamily="50" charset="0"/>
              </a:rPr>
              <a:t>Bullet point 4</a:t>
            </a:r>
          </a:p>
          <a:p>
            <a:pPr>
              <a:buClr>
                <a:srgbClr val="009FE3"/>
              </a:buClr>
            </a:pPr>
            <a:r>
              <a:rPr lang="en-US" sz="1400" dirty="0">
                <a:latin typeface="FS Albert" panose="02000000040000020004" pitchFamily="50" charset="0"/>
              </a:rPr>
              <a:t>Bullet point 5</a:t>
            </a:r>
          </a:p>
          <a:p>
            <a:pPr>
              <a:buClr>
                <a:srgbClr val="009FE3"/>
              </a:buClr>
            </a:pPr>
            <a:r>
              <a:rPr lang="en-US" sz="1400" dirty="0">
                <a:latin typeface="FS Albert" panose="02000000040000020004" pitchFamily="50" charset="0"/>
              </a:rPr>
              <a:t>Bullet point 6</a:t>
            </a:r>
            <a:endParaRPr lang="en-GB" sz="1400" dirty="0">
              <a:latin typeface="FS Albert" panose="02000000040000020004" pitchFamily="50" charset="0"/>
            </a:endParaRPr>
          </a:p>
        </p:txBody>
      </p:sp>
    </p:spTree>
    <p:extLst>
      <p:ext uri="{BB962C8B-B14F-4D97-AF65-F5344CB8AC3E}">
        <p14:creationId xmlns:p14="http://schemas.microsoft.com/office/powerpoint/2010/main" val="312051530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00F7AE450B0494789EA3F43E3C63817" ma:contentTypeVersion="13" ma:contentTypeDescription="Create a new document." ma:contentTypeScope="" ma:versionID="f99f7f719707c0e2406131c1486b979c">
  <xsd:schema xmlns:xsd="http://www.w3.org/2001/XMLSchema" xmlns:xs="http://www.w3.org/2001/XMLSchema" xmlns:p="http://schemas.microsoft.com/office/2006/metadata/properties" xmlns:ns2="17f3e685-304c-4b5f-b01d-d2a276301343" xmlns:ns3="996aceff-cf93-471e-b5cd-8d01316bb703" targetNamespace="http://schemas.microsoft.com/office/2006/metadata/properties" ma:root="true" ma:fieldsID="d3044e0fb08f21913645971d57e487cd" ns2:_="" ns3:_="">
    <xsd:import namespace="17f3e685-304c-4b5f-b01d-d2a276301343"/>
    <xsd:import namespace="996aceff-cf93-471e-b5cd-8d01316bb70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f3e685-304c-4b5f-b01d-d2a27630134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96aceff-cf93-471e-b5cd-8d01316bb70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C2E7CF69-4D69-4531-A039-A68C76E98894}"/>
</file>

<file path=customXml/itemProps2.xml><?xml version="1.0" encoding="utf-8"?>
<ds:datastoreItem xmlns:ds="http://schemas.openxmlformats.org/officeDocument/2006/customXml" ds:itemID="{172CEA19-8023-4001-982C-D6FFDB8E981F}"/>
</file>

<file path=customXml/itemProps3.xml><?xml version="1.0" encoding="utf-8"?>
<ds:datastoreItem xmlns:ds="http://schemas.openxmlformats.org/officeDocument/2006/customXml" ds:itemID="{A5A23B5D-EC81-4FB8-AD11-B31B20248C92}"/>
</file>

<file path=docProps/app.xml><?xml version="1.0" encoding="utf-8"?>
<Properties xmlns="http://schemas.openxmlformats.org/officeDocument/2006/extended-properties" xmlns:vt="http://schemas.openxmlformats.org/officeDocument/2006/docPropsVTypes">
  <TotalTime>1856</TotalTime>
  <Words>1643</Words>
  <Application>Microsoft Office PowerPoint</Application>
  <PresentationFormat>Widescreen</PresentationFormat>
  <Paragraphs>141</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Calibri Light</vt:lpstr>
      <vt:lpstr>FSAlbert</vt:lpstr>
      <vt:lpstr>FS Albert</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Marañon, Jofred</dc:creator>
  <cp:lastModifiedBy>Edirisuriya, Linda</cp:lastModifiedBy>
  <cp:revision>71</cp:revision>
  <dcterms:created xsi:type="dcterms:W3CDTF">2020-05-03T11:42:46Z</dcterms:created>
  <dcterms:modified xsi:type="dcterms:W3CDTF">2021-09-06T11:54:45Z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lassificationContentMarkingFooterLocations">
    <vt:lpwstr>Office Theme:8</vt:lpwstr>
  </property>
  <property fmtid="{D5CDD505-2E9C-101B-9397-08002B2CF9AE}" pid="3" name="ClassificationContentMarkingFooterText">
    <vt:lpwstr>Information Classification: General</vt:lpwstr>
  </property>
  <property fmtid="{D5CDD505-2E9C-101B-9397-08002B2CF9AE}" pid="4" name="MSIP_Label_e1b4a6d7-967f-4d55-9d13-d94940dabb24_Enabled">
    <vt:lpwstr>true</vt:lpwstr>
  </property>
  <property fmtid="{D5CDD505-2E9C-101B-9397-08002B2CF9AE}" pid="5" name="MSIP_Label_e1b4a6d7-967f-4d55-9d13-d94940dabb24_SetDate">
    <vt:lpwstr>2020-05-03T13:14:27Z</vt:lpwstr>
  </property>
  <property fmtid="{D5CDD505-2E9C-101B-9397-08002B2CF9AE}" pid="6" name="MSIP_Label_e1b4a6d7-967f-4d55-9d13-d94940dabb24_Method">
    <vt:lpwstr>Privileged</vt:lpwstr>
  </property>
  <property fmtid="{D5CDD505-2E9C-101B-9397-08002B2CF9AE}" pid="7" name="MSIP_Label_e1b4a6d7-967f-4d55-9d13-d94940dabb24_Name">
    <vt:lpwstr>e1b4a6d7-967f-4d55-9d13-d94940dabb24</vt:lpwstr>
  </property>
  <property fmtid="{D5CDD505-2E9C-101B-9397-08002B2CF9AE}" pid="8" name="MSIP_Label_e1b4a6d7-967f-4d55-9d13-d94940dabb24_SiteId">
    <vt:lpwstr>2567d566-604c-408a-8a60-55d0dc9d9d6b</vt:lpwstr>
  </property>
  <property fmtid="{D5CDD505-2E9C-101B-9397-08002B2CF9AE}" pid="9" name="MSIP_Label_e1b4a6d7-967f-4d55-9d13-d94940dabb24_ActionId">
    <vt:lpwstr>3a56ca2e-1a1e-4622-b46c-0000e4ac34ac</vt:lpwstr>
  </property>
  <property fmtid="{D5CDD505-2E9C-101B-9397-08002B2CF9AE}" pid="10" name="MSIP_Label_e1b4a6d7-967f-4d55-9d13-d94940dabb24_ContentBits">
    <vt:lpwstr>0</vt:lpwstr>
  </property>
  <property fmtid="{D5CDD505-2E9C-101B-9397-08002B2CF9AE}" pid="11" name="ContentTypeId">
    <vt:lpwstr>0x010100B00F7AE450B0494789EA3F43E3C63817</vt:lpwstr>
  </property>
</Properties>
</file>