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7"/>
  </p:notesMasterIdLst>
  <p:sldIdLst>
    <p:sldId id="256" r:id="rId5"/>
    <p:sldId id="257" r:id="rId6"/>
    <p:sldId id="3676" r:id="rId7"/>
    <p:sldId id="3673" r:id="rId8"/>
    <p:sldId id="3662" r:id="rId9"/>
    <p:sldId id="3668" r:id="rId10"/>
    <p:sldId id="3671" r:id="rId11"/>
    <p:sldId id="3667" r:id="rId12"/>
    <p:sldId id="3669" r:id="rId13"/>
    <p:sldId id="260" r:id="rId14"/>
    <p:sldId id="3677" r:id="rId15"/>
    <p:sldId id="3674" r:id="rId16"/>
  </p:sldIdLst>
  <p:sldSz cx="12192000" cy="6858000"/>
  <p:notesSz cx="6858000" cy="9144000"/>
  <p:embeddedFontLst>
    <p:embeddedFont>
      <p:font typeface="Calibri" panose="020F0502020204030204" pitchFamily="34" charset="0"/>
      <p:regular r:id="rId18"/>
      <p:bold r:id="rId18"/>
      <p:italic r:id="rId18"/>
      <p:boldItalic r:id="rId18"/>
    </p:embeddedFont>
    <p:embeddedFont>
      <p:font typeface="Calibri Light" panose="020F0302020204030204" pitchFamily="34" charset="0"/>
      <p:regular r:id="rId18"/>
      <p:italic r:id="rId18"/>
    </p:embeddedFont>
    <p:embeddedFont>
      <p:font typeface="FS Albert" panose="02000000040000020004" pitchFamily="50" charset="0"/>
      <p:regular r:id="rId18"/>
      <p:bold r:id="rId18"/>
      <p:italic r:id="rId18"/>
      <p:boldItalic r:id="rId19"/>
    </p:embeddedFont>
    <p:embeddedFont>
      <p:font typeface="FSAlbert" panose="02000000040000020004" pitchFamily="50" charset="0"/>
      <p:regular r:id="rId18"/>
      <p:bold r:id="rId20"/>
      <p:italic r:id="rId21"/>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anda, Judith" initials="MJ" lastIdx="7" clrIdx="0">
    <p:extLst>
      <p:ext uri="{19B8F6BF-5375-455C-9EA6-DF929625EA0E}">
        <p15:presenceInfo xmlns:p15="http://schemas.microsoft.com/office/powerpoint/2012/main" userId="S::Judith.Miranda@informa.com::74d6144a-26e0-4323-b368-f5566a812925" providerId="AD"/>
      </p:ext>
    </p:extLst>
  </p:cmAuthor>
  <p:cmAuthor id="2" name="Topiwala, Sana" initials="TS" lastIdx="3" clrIdx="1">
    <p:extLst>
      <p:ext uri="{19B8F6BF-5375-455C-9EA6-DF929625EA0E}">
        <p15:presenceInfo xmlns:p15="http://schemas.microsoft.com/office/powerpoint/2012/main" userId="S::Sana.Topiwala@informa.com::80381dff-9713-4d7f-b6ce-4c7f55cddf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FE4"/>
    <a:srgbClr val="2B2D85"/>
    <a:srgbClr val="049EE3"/>
    <a:srgbClr val="2B2E83"/>
    <a:srgbClr val="96C11E"/>
    <a:srgbClr val="079245"/>
    <a:srgbClr val="00A5A5"/>
    <a:srgbClr val="FC01B9"/>
    <a:srgbClr val="951B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45"/>
  </p:normalViewPr>
  <p:slideViewPr>
    <p:cSldViewPr snapToGrid="0" snapToObjects="1">
      <p:cViewPr>
        <p:scale>
          <a:sx n="50" d="100"/>
          <a:sy n="50" d="100"/>
        </p:scale>
        <p:origin x="2910" y="14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NUL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dagar, Arshiya" userId="bd65e30a-bd89-4062-ad9b-a680f5c72ab2" providerId="ADAL" clId="{25BE859B-B986-414C-A7D3-65D85C2A302B}"/>
    <pc:docChg chg="custSel modSld">
      <pc:chgData name="Soudagar, Arshiya" userId="bd65e30a-bd89-4062-ad9b-a680f5c72ab2" providerId="ADAL" clId="{25BE859B-B986-414C-A7D3-65D85C2A302B}" dt="2023-07-22T18:34:26.931" v="5" actId="207"/>
      <pc:docMkLst>
        <pc:docMk/>
      </pc:docMkLst>
      <pc:sldChg chg="addSp delSp modSp mod">
        <pc:chgData name="Soudagar, Arshiya" userId="bd65e30a-bd89-4062-ad9b-a680f5c72ab2" providerId="ADAL" clId="{25BE859B-B986-414C-A7D3-65D85C2A302B}" dt="2023-07-22T18:34:26.931" v="5" actId="207"/>
        <pc:sldMkLst>
          <pc:docMk/>
          <pc:sldMk cId="1707723087" sldId="256"/>
        </pc:sldMkLst>
        <pc:spChg chg="mod">
          <ac:chgData name="Soudagar, Arshiya" userId="bd65e30a-bd89-4062-ad9b-a680f5c72ab2" providerId="ADAL" clId="{25BE859B-B986-414C-A7D3-65D85C2A302B}" dt="2023-07-22T18:34:26.931" v="5" actId="207"/>
          <ac:spMkLst>
            <pc:docMk/>
            <pc:sldMk cId="1707723087" sldId="256"/>
            <ac:spMk id="13" creationId="{91118831-18B1-9344-91B6-B77DF6E8B0F6}"/>
          </ac:spMkLst>
        </pc:spChg>
        <pc:picChg chg="add mod">
          <ac:chgData name="Soudagar, Arshiya" userId="bd65e30a-bd89-4062-ad9b-a680f5c72ab2" providerId="ADAL" clId="{25BE859B-B986-414C-A7D3-65D85C2A302B}" dt="2023-07-22T18:24:42.385" v="3" actId="14100"/>
          <ac:picMkLst>
            <pc:docMk/>
            <pc:sldMk cId="1707723087" sldId="256"/>
            <ac:picMk id="4" creationId="{B6BC605A-5E18-6981-F75D-CC14991974E9}"/>
          </ac:picMkLst>
        </pc:picChg>
        <pc:picChg chg="del">
          <ac:chgData name="Soudagar, Arshiya" userId="bd65e30a-bd89-4062-ad9b-a680f5c72ab2" providerId="ADAL" clId="{25BE859B-B986-414C-A7D3-65D85C2A302B}" dt="2023-07-22T18:24:34.593" v="0" actId="478"/>
          <ac:picMkLst>
            <pc:docMk/>
            <pc:sldMk cId="1707723087" sldId="256"/>
            <ac:picMk id="6" creationId="{57FB8FAC-9894-CC96-0211-6783D304C1B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2B2D85"/>
                </a:solidFill>
                <a:latin typeface="FS Albert" panose="02000000040000020004" pitchFamily="2" charset="77"/>
                <a:ea typeface="+mn-ea"/>
                <a:cs typeface="+mn-cs"/>
              </a:defRPr>
            </a:pPr>
            <a:r>
              <a:rPr lang="en-US" dirty="0">
                <a:solidFill>
                  <a:srgbClr val="2B2D85"/>
                </a:solidFill>
              </a:rPr>
              <a:t>Chart title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2B2D85"/>
              </a:solidFill>
              <a:latin typeface="FS Albert" panose="02000000040000020004" pitchFamily="2" charset="77"/>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33-EA4C-96D2-DC502728F714}"/>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33-EA4C-96D2-DC502728F714}"/>
            </c:ext>
          </c:extLst>
        </c:ser>
        <c:ser>
          <c:idx val="2"/>
          <c:order val="2"/>
          <c:tx>
            <c:strRef>
              <c:f>Sheet1!$D$1</c:f>
              <c:strCache>
                <c:ptCount val="1"/>
                <c:pt idx="0">
                  <c:v>Series 3</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solidFill>
                <a:srgbClr val="2B2D85"/>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B33-EA4C-96D2-DC502728F714}"/>
            </c:ext>
          </c:extLst>
        </c:ser>
        <c:dLbls>
          <c:dLblPos val="outEnd"/>
          <c:showLegendKey val="0"/>
          <c:showVal val="1"/>
          <c:showCatName val="0"/>
          <c:showSerName val="0"/>
          <c:showPercent val="0"/>
          <c:showBubbleSize val="0"/>
        </c:dLbls>
        <c:gapWidth val="100"/>
        <c:overlap val="-31"/>
        <c:axId val="1087795663"/>
        <c:axId val="1087797295"/>
      </c:barChart>
      <c:catAx>
        <c:axId val="10877956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7295"/>
        <c:crosses val="autoZero"/>
        <c:auto val="1"/>
        <c:lblAlgn val="ctr"/>
        <c:lblOffset val="100"/>
        <c:noMultiLvlLbl val="0"/>
      </c:catAx>
      <c:valAx>
        <c:axId val="10877972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S Albert" panose="02000000040000020004"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22/07/2023</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22/07/2023</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12" name="TextBox 11">
            <a:extLst>
              <a:ext uri="{FF2B5EF4-FFF2-40B4-BE49-F238E27FC236}">
                <a16:creationId xmlns:a16="http://schemas.microsoft.com/office/drawing/2014/main" id="{582F353B-1563-4F4E-AC4F-91305758A443}"/>
              </a:ext>
            </a:extLst>
          </p:cNvPr>
          <p:cNvSpPr txBox="1"/>
          <p:nvPr/>
        </p:nvSpPr>
        <p:spPr>
          <a:xfrm>
            <a:off x="464989" y="3918088"/>
            <a:ext cx="7330440" cy="830997"/>
          </a:xfrm>
          <a:prstGeom prst="rect">
            <a:avLst/>
          </a:prstGeom>
          <a:noFill/>
        </p:spPr>
        <p:txBody>
          <a:bodyPr wrap="square" rtlCol="0">
            <a:spAutoFit/>
          </a:bodyPr>
          <a:lstStyle/>
          <a:p>
            <a:r>
              <a:rPr lang="en-GB" sz="4800" b="1" dirty="0">
                <a:solidFill>
                  <a:srgbClr val="2B2E83"/>
                </a:solidFill>
                <a:latin typeface="FS Albert" panose="02000000040000020004" pitchFamily="50" charset="0"/>
              </a:rPr>
              <a:t>Presentation title</a:t>
            </a:r>
          </a:p>
        </p:txBody>
      </p:sp>
      <p:sp>
        <p:nvSpPr>
          <p:cNvPr id="13" name="TextBox 12">
            <a:extLst>
              <a:ext uri="{FF2B5EF4-FFF2-40B4-BE49-F238E27FC236}">
                <a16:creationId xmlns:a16="http://schemas.microsoft.com/office/drawing/2014/main" id="{91118831-18B1-9344-91B6-B77DF6E8B0F6}"/>
              </a:ext>
            </a:extLst>
          </p:cNvPr>
          <p:cNvSpPr txBox="1"/>
          <p:nvPr/>
        </p:nvSpPr>
        <p:spPr>
          <a:xfrm>
            <a:off x="464989" y="1387789"/>
            <a:ext cx="4492743" cy="1061829"/>
          </a:xfrm>
          <a:prstGeom prst="rect">
            <a:avLst/>
          </a:prstGeom>
          <a:noFill/>
        </p:spPr>
        <p:txBody>
          <a:bodyPr wrap="square" rtlCol="0">
            <a:spAutoFit/>
          </a:bodyPr>
          <a:lstStyle/>
          <a:p>
            <a:r>
              <a:rPr lang="en-US" sz="2100" b="1" dirty="0">
                <a:solidFill>
                  <a:schemeClr val="tx1">
                    <a:lumMod val="65000"/>
                    <a:lumOff val="35000"/>
                  </a:schemeClr>
                </a:solidFill>
                <a:latin typeface="FS Albert" panose="02000000040000020004" pitchFamily="50" charset="0"/>
              </a:rPr>
              <a:t>The ASEAN region’s </a:t>
            </a:r>
            <a:r>
              <a:rPr lang="en-US" sz="2100" b="1" dirty="0">
                <a:solidFill>
                  <a:srgbClr val="019FE4"/>
                </a:solidFill>
                <a:latin typeface="FS Albert" panose="02000000040000020004" pitchFamily="50" charset="0"/>
              </a:rPr>
              <a:t>only multi-disciplinary congress</a:t>
            </a:r>
            <a:r>
              <a:rPr lang="en-US" sz="2100" b="1" dirty="0">
                <a:solidFill>
                  <a:schemeClr val="tx1">
                    <a:lumMod val="65000"/>
                    <a:lumOff val="35000"/>
                  </a:schemeClr>
                </a:solidFill>
                <a:latin typeface="FS Albert" panose="02000000040000020004" pitchFamily="50" charset="0"/>
              </a:rPr>
              <a:t> </a:t>
            </a:r>
            <a:r>
              <a:rPr lang="en-US" sz="2100" b="1" dirty="0">
                <a:solidFill>
                  <a:srgbClr val="019FE4"/>
                </a:solidFill>
                <a:latin typeface="FS Albert" panose="02000000040000020004" pitchFamily="50" charset="0"/>
              </a:rPr>
              <a:t>on laboratory medicine</a:t>
            </a:r>
          </a:p>
        </p:txBody>
      </p:sp>
      <p:sp>
        <p:nvSpPr>
          <p:cNvPr id="14" name="Rectangle 13">
            <a:extLst>
              <a:ext uri="{FF2B5EF4-FFF2-40B4-BE49-F238E27FC236}">
                <a16:creationId xmlns:a16="http://schemas.microsoft.com/office/drawing/2014/main" id="{7CE45FD8-B60F-1549-872F-99EFA5698CA2}"/>
              </a:ext>
            </a:extLst>
          </p:cNvPr>
          <p:cNvSpPr/>
          <p:nvPr/>
        </p:nvSpPr>
        <p:spPr>
          <a:xfrm>
            <a:off x="464988" y="2458198"/>
            <a:ext cx="4492743" cy="369332"/>
          </a:xfrm>
          <a:prstGeom prst="rect">
            <a:avLst/>
          </a:prstGeom>
        </p:spPr>
        <p:txBody>
          <a:bodyPr wrap="square">
            <a:spAutoFit/>
          </a:bodyPr>
          <a:lstStyle/>
          <a:p>
            <a:r>
              <a:rPr lang="en-US" dirty="0">
                <a:solidFill>
                  <a:schemeClr val="tx1">
                    <a:lumMod val="65000"/>
                    <a:lumOff val="35000"/>
                  </a:schemeClr>
                </a:solidFill>
                <a:latin typeface="FS Albert" panose="02000000040000020004" pitchFamily="50" charset="0"/>
              </a:rPr>
              <a:t>Text about presentation</a:t>
            </a:r>
          </a:p>
        </p:txBody>
      </p:sp>
      <p:sp>
        <p:nvSpPr>
          <p:cNvPr id="16" name="Title 1">
            <a:extLst>
              <a:ext uri="{FF2B5EF4-FFF2-40B4-BE49-F238E27FC236}">
                <a16:creationId xmlns:a16="http://schemas.microsoft.com/office/drawing/2014/main" id="{DE0AEE65-C16F-A648-9DA4-F28F813E165A}"/>
              </a:ext>
            </a:extLst>
          </p:cNvPr>
          <p:cNvSpPr txBox="1">
            <a:spLocks/>
          </p:cNvSpPr>
          <p:nvPr/>
        </p:nvSpPr>
        <p:spPr>
          <a:xfrm>
            <a:off x="464989" y="4749085"/>
            <a:ext cx="4203030" cy="4623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019FE4"/>
                </a:solidFill>
                <a:latin typeface="FS Albert" panose="02000000040000020004" pitchFamily="50" charset="0"/>
              </a:rPr>
              <a:t>Speaker name</a:t>
            </a:r>
            <a:endParaRPr lang="en-US" sz="2400" b="1" dirty="0">
              <a:solidFill>
                <a:srgbClr val="019FE4"/>
              </a:solidFill>
              <a:latin typeface="FS Albert" panose="02000000040000020004" pitchFamily="50" charset="0"/>
            </a:endParaRPr>
          </a:p>
        </p:txBody>
      </p:sp>
      <p:pic>
        <p:nvPicPr>
          <p:cNvPr id="3" name="Picture 2" descr="A logo of a company&#10;&#10;Description automatically generated">
            <a:extLst>
              <a:ext uri="{FF2B5EF4-FFF2-40B4-BE49-F238E27FC236}">
                <a16:creationId xmlns:a16="http://schemas.microsoft.com/office/drawing/2014/main" id="{3416564F-86CB-E219-3959-E74DA5033584}"/>
              </a:ext>
            </a:extLst>
          </p:cNvPr>
          <p:cNvPicPr>
            <a:picLocks noChangeAspect="1"/>
          </p:cNvPicPr>
          <p:nvPr/>
        </p:nvPicPr>
        <p:blipFill>
          <a:blip r:embed="rId2"/>
          <a:stretch>
            <a:fillRect/>
          </a:stretch>
        </p:blipFill>
        <p:spPr>
          <a:xfrm>
            <a:off x="925668" y="98100"/>
            <a:ext cx="3204541" cy="1110908"/>
          </a:xfrm>
          <a:prstGeom prst="rect">
            <a:avLst/>
          </a:prstGeom>
        </p:spPr>
      </p:pic>
      <p:pic>
        <p:nvPicPr>
          <p:cNvPr id="4" name="Picture 3">
            <a:extLst>
              <a:ext uri="{FF2B5EF4-FFF2-40B4-BE49-F238E27FC236}">
                <a16:creationId xmlns:a16="http://schemas.microsoft.com/office/drawing/2014/main" id="{B6BC605A-5E18-6981-F75D-CC14991974E9}"/>
              </a:ext>
            </a:extLst>
          </p:cNvPr>
          <p:cNvPicPr>
            <a:picLocks noChangeAspect="1"/>
          </p:cNvPicPr>
          <p:nvPr/>
        </p:nvPicPr>
        <p:blipFill>
          <a:blip r:embed="rId3"/>
          <a:stretch>
            <a:fillRect/>
          </a:stretch>
        </p:blipFill>
        <p:spPr>
          <a:xfrm>
            <a:off x="7234270" y="11613"/>
            <a:ext cx="4957730" cy="6846388"/>
          </a:xfrm>
          <a:prstGeom prst="rect">
            <a:avLst/>
          </a:prstGeom>
        </p:spPr>
      </p:pic>
    </p:spTree>
    <p:extLst>
      <p:ext uri="{BB962C8B-B14F-4D97-AF65-F5344CB8AC3E}">
        <p14:creationId xmlns:p14="http://schemas.microsoft.com/office/powerpoint/2010/main" val="170772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6ADECD-C1AD-264E-A752-779EC793D3EA}"/>
              </a:ext>
            </a:extLst>
          </p:cNvPr>
          <p:cNvSpPr txBox="1"/>
          <p:nvPr/>
        </p:nvSpPr>
        <p:spPr>
          <a:xfrm>
            <a:off x="894751" y="1797542"/>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8" name="TextBox 27">
            <a:extLst>
              <a:ext uri="{FF2B5EF4-FFF2-40B4-BE49-F238E27FC236}">
                <a16:creationId xmlns:a16="http://schemas.microsoft.com/office/drawing/2014/main" id="{4E7762D8-3072-4259-9BF6-6E3E03D815B4}"/>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29" name="TextBox 28">
            <a:extLst>
              <a:ext uri="{FF2B5EF4-FFF2-40B4-BE49-F238E27FC236}">
                <a16:creationId xmlns:a16="http://schemas.microsoft.com/office/drawing/2014/main" id="{C78AFD99-1DAA-4341-A921-308CD70D9787}"/>
              </a:ext>
            </a:extLst>
          </p:cNvPr>
          <p:cNvSpPr txBox="1"/>
          <p:nvPr/>
        </p:nvSpPr>
        <p:spPr>
          <a:xfrm>
            <a:off x="2052163" y="399444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2" name="TextBox 31">
            <a:extLst>
              <a:ext uri="{FF2B5EF4-FFF2-40B4-BE49-F238E27FC236}">
                <a16:creationId xmlns:a16="http://schemas.microsoft.com/office/drawing/2014/main" id="{165D25D6-E827-4C61-806D-8D99072A756E}"/>
              </a:ext>
            </a:extLst>
          </p:cNvPr>
          <p:cNvSpPr txBox="1"/>
          <p:nvPr/>
        </p:nvSpPr>
        <p:spPr>
          <a:xfrm>
            <a:off x="6729267" y="399444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3" name="TextBox 32">
            <a:extLst>
              <a:ext uri="{FF2B5EF4-FFF2-40B4-BE49-F238E27FC236}">
                <a16:creationId xmlns:a16="http://schemas.microsoft.com/office/drawing/2014/main" id="{C32486D1-56F8-416E-9DB6-E1F6C6911099}"/>
              </a:ext>
            </a:extLst>
          </p:cNvPr>
          <p:cNvSpPr txBox="1"/>
          <p:nvPr/>
        </p:nvSpPr>
        <p:spPr>
          <a:xfrm>
            <a:off x="2052163" y="537373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sp>
        <p:nvSpPr>
          <p:cNvPr id="36" name="TextBox 35">
            <a:extLst>
              <a:ext uri="{FF2B5EF4-FFF2-40B4-BE49-F238E27FC236}">
                <a16:creationId xmlns:a16="http://schemas.microsoft.com/office/drawing/2014/main" id="{A41AE3DA-91BE-4402-8B5A-10DA43DB485E}"/>
              </a:ext>
            </a:extLst>
          </p:cNvPr>
          <p:cNvSpPr txBox="1"/>
          <p:nvPr/>
        </p:nvSpPr>
        <p:spPr>
          <a:xfrm>
            <a:off x="6729267" y="5373733"/>
            <a:ext cx="2650890" cy="769441"/>
          </a:xfrm>
          <a:prstGeom prst="rect">
            <a:avLst/>
          </a:prstGeom>
          <a:noFill/>
        </p:spPr>
        <p:txBody>
          <a:bodyPr wrap="square" rtlCol="0">
            <a:spAutoFit/>
          </a:bodyPr>
          <a:lstStyle/>
          <a:p>
            <a:r>
              <a:rPr lang="en-GB" sz="1600" b="1" dirty="0">
                <a:solidFill>
                  <a:srgbClr val="2B2D85"/>
                </a:solidFill>
                <a:latin typeface="FS Albert" panose="02000000040000020004" pitchFamily="50" charset="0"/>
              </a:rPr>
              <a:t>Sample name</a:t>
            </a:r>
          </a:p>
          <a:p>
            <a:r>
              <a:rPr lang="en-US" sz="1400" dirty="0">
                <a:solidFill>
                  <a:schemeClr val="tx1">
                    <a:lumMod val="65000"/>
                    <a:lumOff val="35000"/>
                  </a:schemeClr>
                </a:solidFill>
                <a:latin typeface="FS Albert" panose="02000000040000020004" pitchFamily="50" charset="0"/>
              </a:rPr>
              <a:t>Same job title</a:t>
            </a:r>
          </a:p>
          <a:p>
            <a:r>
              <a:rPr lang="en-US" sz="1400" dirty="0">
                <a:solidFill>
                  <a:schemeClr val="tx1">
                    <a:lumMod val="65000"/>
                    <a:lumOff val="35000"/>
                  </a:schemeClr>
                </a:solidFill>
                <a:latin typeface="FS Albert" panose="02000000040000020004" pitchFamily="50" charset="0"/>
              </a:rPr>
              <a:t>Sample@sampleemail.com</a:t>
            </a:r>
          </a:p>
        </p:txBody>
      </p:sp>
      <p:pic>
        <p:nvPicPr>
          <p:cNvPr id="18" name="Picture 17">
            <a:extLst>
              <a:ext uri="{FF2B5EF4-FFF2-40B4-BE49-F238E27FC236}">
                <a16:creationId xmlns:a16="http://schemas.microsoft.com/office/drawing/2014/main" id="{74F0FBB9-9292-F146-A1ED-D3285E4BAC05}"/>
              </a:ext>
            </a:extLst>
          </p:cNvPr>
          <p:cNvPicPr>
            <a:picLocks noChangeAspect="1"/>
          </p:cNvPicPr>
          <p:nvPr/>
        </p:nvPicPr>
        <p:blipFill>
          <a:blip r:embed="rId2"/>
          <a:stretch>
            <a:fillRect/>
          </a:stretch>
        </p:blipFill>
        <p:spPr>
          <a:xfrm>
            <a:off x="2653" y="-4723"/>
            <a:ext cx="12192000" cy="419100"/>
          </a:xfrm>
          <a:prstGeom prst="rect">
            <a:avLst/>
          </a:prstGeom>
        </p:spPr>
      </p:pic>
      <p:sp>
        <p:nvSpPr>
          <p:cNvPr id="19" name="TextBox 18">
            <a:extLst>
              <a:ext uri="{FF2B5EF4-FFF2-40B4-BE49-F238E27FC236}">
                <a16:creationId xmlns:a16="http://schemas.microsoft.com/office/drawing/2014/main" id="{4C3282CA-8298-8343-9C3B-025EC04575CD}"/>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22" name="Title 1">
            <a:extLst>
              <a:ext uri="{FF2B5EF4-FFF2-40B4-BE49-F238E27FC236}">
                <a16:creationId xmlns:a16="http://schemas.microsoft.com/office/drawing/2014/main" id="{92469C38-82EC-E94C-915C-4B6E90B0C0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Title slides</a:t>
            </a:r>
            <a:endParaRPr lang="en-US" sz="2400" b="1" dirty="0">
              <a:solidFill>
                <a:srgbClr val="2B2D85"/>
              </a:solidFill>
              <a:latin typeface="FS Albert" panose="02000000040000020004" pitchFamily="50" charset="0"/>
            </a:endParaRPr>
          </a:p>
        </p:txBody>
      </p:sp>
      <p:pic>
        <p:nvPicPr>
          <p:cNvPr id="26" name="Picture 25">
            <a:extLst>
              <a:ext uri="{FF2B5EF4-FFF2-40B4-BE49-F238E27FC236}">
                <a16:creationId xmlns:a16="http://schemas.microsoft.com/office/drawing/2014/main" id="{2FBC7067-DA5A-D84D-AE93-99DF72DEF81E}"/>
              </a:ext>
            </a:extLst>
          </p:cNvPr>
          <p:cNvPicPr>
            <a:picLocks noChangeAspect="1"/>
          </p:cNvPicPr>
          <p:nvPr/>
        </p:nvPicPr>
        <p:blipFill>
          <a:blip r:embed="rId3"/>
          <a:stretch>
            <a:fillRect/>
          </a:stretch>
        </p:blipFill>
        <p:spPr>
          <a:xfrm>
            <a:off x="942303" y="2472255"/>
            <a:ext cx="1092200" cy="1092200"/>
          </a:xfrm>
          <a:prstGeom prst="rect">
            <a:avLst/>
          </a:prstGeom>
        </p:spPr>
      </p:pic>
      <p:pic>
        <p:nvPicPr>
          <p:cNvPr id="27" name="Picture 26">
            <a:extLst>
              <a:ext uri="{FF2B5EF4-FFF2-40B4-BE49-F238E27FC236}">
                <a16:creationId xmlns:a16="http://schemas.microsoft.com/office/drawing/2014/main" id="{552E0B22-75DB-044A-B245-2CF8867D30EA}"/>
              </a:ext>
            </a:extLst>
          </p:cNvPr>
          <p:cNvPicPr>
            <a:picLocks noChangeAspect="1"/>
          </p:cNvPicPr>
          <p:nvPr/>
        </p:nvPicPr>
        <p:blipFill>
          <a:blip r:embed="rId3"/>
          <a:stretch>
            <a:fillRect/>
          </a:stretch>
        </p:blipFill>
        <p:spPr>
          <a:xfrm>
            <a:off x="942303" y="3836597"/>
            <a:ext cx="1092200" cy="1092200"/>
          </a:xfrm>
          <a:prstGeom prst="rect">
            <a:avLst/>
          </a:prstGeom>
        </p:spPr>
      </p:pic>
      <p:pic>
        <p:nvPicPr>
          <p:cNvPr id="37" name="Picture 36">
            <a:extLst>
              <a:ext uri="{FF2B5EF4-FFF2-40B4-BE49-F238E27FC236}">
                <a16:creationId xmlns:a16="http://schemas.microsoft.com/office/drawing/2014/main" id="{CD59EF00-B29D-094A-BFFF-FD458B451615}"/>
              </a:ext>
            </a:extLst>
          </p:cNvPr>
          <p:cNvPicPr>
            <a:picLocks noChangeAspect="1"/>
          </p:cNvPicPr>
          <p:nvPr/>
        </p:nvPicPr>
        <p:blipFill>
          <a:blip r:embed="rId3"/>
          <a:stretch>
            <a:fillRect/>
          </a:stretch>
        </p:blipFill>
        <p:spPr>
          <a:xfrm>
            <a:off x="942303" y="5200939"/>
            <a:ext cx="1092200" cy="1092200"/>
          </a:xfrm>
          <a:prstGeom prst="rect">
            <a:avLst/>
          </a:prstGeom>
        </p:spPr>
      </p:pic>
      <p:pic>
        <p:nvPicPr>
          <p:cNvPr id="47" name="Picture 46">
            <a:extLst>
              <a:ext uri="{FF2B5EF4-FFF2-40B4-BE49-F238E27FC236}">
                <a16:creationId xmlns:a16="http://schemas.microsoft.com/office/drawing/2014/main" id="{7CD73C61-018B-834B-90A9-F323CA4FB6C1}"/>
              </a:ext>
            </a:extLst>
          </p:cNvPr>
          <p:cNvPicPr>
            <a:picLocks noChangeAspect="1"/>
          </p:cNvPicPr>
          <p:nvPr/>
        </p:nvPicPr>
        <p:blipFill>
          <a:blip r:embed="rId3"/>
          <a:stretch>
            <a:fillRect/>
          </a:stretch>
        </p:blipFill>
        <p:spPr>
          <a:xfrm>
            <a:off x="5557846" y="2457741"/>
            <a:ext cx="1092200" cy="1092200"/>
          </a:xfrm>
          <a:prstGeom prst="rect">
            <a:avLst/>
          </a:prstGeom>
        </p:spPr>
      </p:pic>
      <p:pic>
        <p:nvPicPr>
          <p:cNvPr id="48" name="Picture 47">
            <a:extLst>
              <a:ext uri="{FF2B5EF4-FFF2-40B4-BE49-F238E27FC236}">
                <a16:creationId xmlns:a16="http://schemas.microsoft.com/office/drawing/2014/main" id="{7748BCEE-C144-3D47-8D38-9D11FE208175}"/>
              </a:ext>
            </a:extLst>
          </p:cNvPr>
          <p:cNvPicPr>
            <a:picLocks noChangeAspect="1"/>
          </p:cNvPicPr>
          <p:nvPr/>
        </p:nvPicPr>
        <p:blipFill>
          <a:blip r:embed="rId3"/>
          <a:stretch>
            <a:fillRect/>
          </a:stretch>
        </p:blipFill>
        <p:spPr>
          <a:xfrm>
            <a:off x="5557846" y="3836597"/>
            <a:ext cx="1092200" cy="1092200"/>
          </a:xfrm>
          <a:prstGeom prst="rect">
            <a:avLst/>
          </a:prstGeom>
        </p:spPr>
      </p:pic>
      <p:pic>
        <p:nvPicPr>
          <p:cNvPr id="49" name="Picture 48">
            <a:extLst>
              <a:ext uri="{FF2B5EF4-FFF2-40B4-BE49-F238E27FC236}">
                <a16:creationId xmlns:a16="http://schemas.microsoft.com/office/drawing/2014/main" id="{290FBFF0-9AAB-2A48-B3C7-A3F90B8B8D9F}"/>
              </a:ext>
            </a:extLst>
          </p:cNvPr>
          <p:cNvPicPr>
            <a:picLocks noChangeAspect="1"/>
          </p:cNvPicPr>
          <p:nvPr/>
        </p:nvPicPr>
        <p:blipFill>
          <a:blip r:embed="rId3"/>
          <a:stretch>
            <a:fillRect/>
          </a:stretch>
        </p:blipFill>
        <p:spPr>
          <a:xfrm>
            <a:off x="5557846" y="5215453"/>
            <a:ext cx="1092200" cy="1092200"/>
          </a:xfrm>
          <a:prstGeom prst="rect">
            <a:avLst/>
          </a:prstGeom>
        </p:spPr>
      </p:pic>
      <p:pic>
        <p:nvPicPr>
          <p:cNvPr id="3" name="Picture 2" descr="A logo of a company&#10;&#10;Description automatically generated">
            <a:extLst>
              <a:ext uri="{FF2B5EF4-FFF2-40B4-BE49-F238E27FC236}">
                <a16:creationId xmlns:a16="http://schemas.microsoft.com/office/drawing/2014/main" id="{B9A2AE5C-979B-4DC5-7D24-6FD3C0BC7FC4}"/>
              </a:ext>
            </a:extLst>
          </p:cNvPr>
          <p:cNvPicPr>
            <a:picLocks noChangeAspect="1"/>
          </p:cNvPicPr>
          <p:nvPr/>
        </p:nvPicPr>
        <p:blipFill>
          <a:blip r:embed="rId4"/>
          <a:stretch>
            <a:fillRect/>
          </a:stretch>
        </p:blipFill>
        <p:spPr>
          <a:xfrm>
            <a:off x="9299929" y="504883"/>
            <a:ext cx="2857500" cy="990600"/>
          </a:xfrm>
          <a:prstGeom prst="rect">
            <a:avLst/>
          </a:prstGeom>
        </p:spPr>
      </p:pic>
    </p:spTree>
    <p:extLst>
      <p:ext uri="{BB962C8B-B14F-4D97-AF65-F5344CB8AC3E}">
        <p14:creationId xmlns:p14="http://schemas.microsoft.com/office/powerpoint/2010/main" val="416893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2800767"/>
          </a:xfrm>
          <a:prstGeom prst="rect">
            <a:avLst/>
          </a:prstGeom>
          <a:noFill/>
        </p:spPr>
        <p:txBody>
          <a:bodyPr wrap="square" rtlCol="0">
            <a:spAutoFit/>
          </a:bodyPr>
          <a:lstStyle/>
          <a:p>
            <a:pPr marL="285750" indent="-285750">
              <a:lnSpc>
                <a:spcPct val="150000"/>
              </a:lnSpc>
              <a:buClr>
                <a:srgbClr val="2B2D85"/>
              </a:buClr>
              <a:buFont typeface="Arial" panose="020B0604020202020204" pitchFamily="34" charset="0"/>
              <a:buChar char="•"/>
            </a:pPr>
            <a:r>
              <a:rPr lang="en-US">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a:latin typeface="FS Albert" panose="02000000040000020004" pitchFamily="50" charset="0"/>
              </a:rPr>
              <a:t>Dummy text</a:t>
            </a:r>
          </a:p>
          <a:p>
            <a:pPr marL="285750" indent="-285750">
              <a:lnSpc>
                <a:spcPct val="150000"/>
              </a:lnSpc>
              <a:buClr>
                <a:srgbClr val="2B2D85"/>
              </a:buClr>
              <a:buFont typeface="Arial" panose="020B0604020202020204" pitchFamily="34" charset="0"/>
              <a:buChar char="•"/>
            </a:pPr>
            <a:r>
              <a:rPr lang="en-US">
                <a:latin typeface="FS Albert" panose="02000000040000020004" pitchFamily="50" charset="0"/>
              </a:rPr>
              <a:t>Dummy text</a:t>
            </a:r>
            <a:endParaRPr lang="en-GB">
              <a:latin typeface="FS Albert" panose="02000000040000020004" pitchFamily="50" charset="0"/>
            </a:endParaRPr>
          </a:p>
          <a:p>
            <a:endParaRPr lang="en-US" sz="1400" dirty="0">
              <a:solidFill>
                <a:schemeClr val="tx1">
                  <a:lumMod val="65000"/>
                  <a:lumOff val="35000"/>
                </a:schemeClr>
              </a:solidFill>
              <a:latin typeface="FS Albert" panose="02000000040000020004" pitchFamily="2" charset="77"/>
            </a:endParaRPr>
          </a:p>
        </p:txBody>
      </p:sp>
      <p:pic>
        <p:nvPicPr>
          <p:cNvPr id="10" name="Picture 9">
            <a:extLst>
              <a:ext uri="{FF2B5EF4-FFF2-40B4-BE49-F238E27FC236}">
                <a16:creationId xmlns:a16="http://schemas.microsoft.com/office/drawing/2014/main" id="{70D19217-A3D2-9940-A3C9-D08A0E148E15}"/>
              </a:ext>
            </a:extLst>
          </p:cNvPr>
          <p:cNvPicPr>
            <a:picLocks noChangeAspect="1"/>
          </p:cNvPicPr>
          <p:nvPr/>
        </p:nvPicPr>
        <p:blipFill>
          <a:blip r:embed="rId2"/>
          <a:stretch>
            <a:fillRect/>
          </a:stretch>
        </p:blipFill>
        <p:spPr>
          <a:xfrm>
            <a:off x="2653" y="-4723"/>
            <a:ext cx="12192000" cy="419100"/>
          </a:xfrm>
          <a:prstGeom prst="rect">
            <a:avLst/>
          </a:prstGeom>
        </p:spPr>
      </p:pic>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a:solidFill>
                  <a:schemeClr val="bg1"/>
                </a:solidFill>
                <a:latin typeface="FSAlbert" panose="02000603040000020004" pitchFamily="2" charset="0"/>
              </a:rPr>
              <a:t>Together for a healthier world</a:t>
            </a:r>
            <a:endParaRPr lang="en-US" sz="1000" b="1" i="0" dirty="0">
              <a:solidFill>
                <a:schemeClr val="bg1"/>
              </a:solidFill>
              <a:latin typeface="FSAlbert" panose="02000603040000020004" pitchFamily="2" charset="0"/>
            </a:endParaRP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a:solidFill>
                  <a:srgbClr val="2B2D85"/>
                </a:solidFill>
                <a:latin typeface="FS Albert" panose="02000000040000020004" pitchFamily="50" charset="0"/>
              </a:rPr>
              <a:t>References</a:t>
            </a:r>
            <a:endParaRPr lang="en-US" sz="2400" b="1" dirty="0">
              <a:solidFill>
                <a:srgbClr val="2B2D85"/>
              </a:solidFill>
              <a:latin typeface="FS Albert" panose="02000000040000020004" pitchFamily="50" charset="0"/>
            </a:endParaRPr>
          </a:p>
        </p:txBody>
      </p:sp>
      <p:pic>
        <p:nvPicPr>
          <p:cNvPr id="3" name="Picture 2" descr="A logo of a company&#10;&#10;Description automatically generated">
            <a:extLst>
              <a:ext uri="{FF2B5EF4-FFF2-40B4-BE49-F238E27FC236}">
                <a16:creationId xmlns:a16="http://schemas.microsoft.com/office/drawing/2014/main" id="{36E0E386-DA22-BECD-CC7A-3C0B704CFCCC}"/>
              </a:ext>
            </a:extLst>
          </p:cNvPr>
          <p:cNvPicPr>
            <a:picLocks noChangeAspect="1"/>
          </p:cNvPicPr>
          <p:nvPr/>
        </p:nvPicPr>
        <p:blipFill>
          <a:blip r:embed="rId3"/>
          <a:stretch>
            <a:fillRect/>
          </a:stretch>
        </p:blipFill>
        <p:spPr>
          <a:xfrm>
            <a:off x="9334500" y="504883"/>
            <a:ext cx="2857500" cy="990600"/>
          </a:xfrm>
          <a:prstGeom prst="rect">
            <a:avLst/>
          </a:prstGeom>
        </p:spPr>
      </p:pic>
    </p:spTree>
    <p:extLst>
      <p:ext uri="{BB962C8B-B14F-4D97-AF65-F5344CB8AC3E}">
        <p14:creationId xmlns:p14="http://schemas.microsoft.com/office/powerpoint/2010/main" val="77768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727479" y="2289485"/>
            <a:ext cx="7165035" cy="1188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rgbClr val="2B2D85"/>
                </a:solidFill>
                <a:latin typeface="FS Albert" panose="02000000040000020004" pitchFamily="50" charset="0"/>
              </a:rPr>
              <a:t>Thank you!</a:t>
            </a:r>
            <a:endParaRPr lang="en-US" sz="5400" b="1" dirty="0">
              <a:solidFill>
                <a:srgbClr val="2B2D85"/>
              </a:solidFill>
              <a:latin typeface="FS Albert" panose="02000000040000020004" pitchFamily="50" charset="0"/>
            </a:endParaRPr>
          </a:p>
        </p:txBody>
      </p:sp>
      <p:sp>
        <p:nvSpPr>
          <p:cNvPr id="10" name="TextBox 9">
            <a:extLst>
              <a:ext uri="{FF2B5EF4-FFF2-40B4-BE49-F238E27FC236}">
                <a16:creationId xmlns:a16="http://schemas.microsoft.com/office/drawing/2014/main" id="{9814A707-C11F-C644-AEF9-0B360B65CB67}"/>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2" name="Picture 1">
            <a:extLst>
              <a:ext uri="{FF2B5EF4-FFF2-40B4-BE49-F238E27FC236}">
                <a16:creationId xmlns:a16="http://schemas.microsoft.com/office/drawing/2014/main" id="{6B615061-AAB1-8359-B1F1-295E87EC7480}"/>
              </a:ext>
            </a:extLst>
          </p:cNvPr>
          <p:cNvPicPr>
            <a:picLocks noChangeAspect="1"/>
          </p:cNvPicPr>
          <p:nvPr/>
        </p:nvPicPr>
        <p:blipFill>
          <a:blip r:embed="rId2"/>
          <a:stretch>
            <a:fillRect/>
          </a:stretch>
        </p:blipFill>
        <p:spPr>
          <a:xfrm>
            <a:off x="1162051" y="-273847"/>
            <a:ext cx="11466604" cy="7618401"/>
          </a:xfrm>
          <a:prstGeom prst="rect">
            <a:avLst/>
          </a:prstGeom>
        </p:spPr>
      </p:pic>
      <p:pic>
        <p:nvPicPr>
          <p:cNvPr id="4" name="Picture 3" descr="A logo of a company&#10;&#10;Description automatically generated">
            <a:extLst>
              <a:ext uri="{FF2B5EF4-FFF2-40B4-BE49-F238E27FC236}">
                <a16:creationId xmlns:a16="http://schemas.microsoft.com/office/drawing/2014/main" id="{A63722BD-4C2D-B6ED-D06F-AF51FCBA4A8E}"/>
              </a:ext>
            </a:extLst>
          </p:cNvPr>
          <p:cNvPicPr>
            <a:picLocks noChangeAspect="1"/>
          </p:cNvPicPr>
          <p:nvPr/>
        </p:nvPicPr>
        <p:blipFill>
          <a:blip r:embed="rId3"/>
          <a:stretch>
            <a:fillRect/>
          </a:stretch>
        </p:blipFill>
        <p:spPr>
          <a:xfrm>
            <a:off x="235926" y="5331410"/>
            <a:ext cx="4096878" cy="1420251"/>
          </a:xfrm>
          <a:prstGeom prst="rect">
            <a:avLst/>
          </a:prstGeom>
        </p:spPr>
      </p:pic>
    </p:spTree>
    <p:extLst>
      <p:ext uri="{BB962C8B-B14F-4D97-AF65-F5344CB8AC3E}">
        <p14:creationId xmlns:p14="http://schemas.microsoft.com/office/powerpoint/2010/main" val="15748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8F0F1F-1E24-C94A-BFEB-259D2B443832}"/>
              </a:ext>
            </a:extLst>
          </p:cNvPr>
          <p:cNvPicPr>
            <a:picLocks noChangeAspect="1"/>
          </p:cNvPicPr>
          <p:nvPr/>
        </p:nvPicPr>
        <p:blipFill>
          <a:blip r:embed="rId2"/>
          <a:stretch>
            <a:fillRect/>
          </a:stretch>
        </p:blipFill>
        <p:spPr>
          <a:xfrm>
            <a:off x="2653" y="-4723"/>
            <a:ext cx="12192000" cy="419100"/>
          </a:xfrm>
          <a:prstGeom prst="rect">
            <a:avLst/>
          </a:prstGeom>
        </p:spPr>
      </p:pic>
      <p:sp>
        <p:nvSpPr>
          <p:cNvPr id="4" name="TextBox 3">
            <a:extLst>
              <a:ext uri="{FF2B5EF4-FFF2-40B4-BE49-F238E27FC236}">
                <a16:creationId xmlns:a16="http://schemas.microsoft.com/office/drawing/2014/main" id="{44CA3259-DA51-1547-AB91-0BC28D7CF116}"/>
              </a:ext>
            </a:extLst>
          </p:cNvPr>
          <p:cNvSpPr txBox="1"/>
          <p:nvPr/>
        </p:nvSpPr>
        <p:spPr>
          <a:xfrm>
            <a:off x="1009858" y="2006479"/>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6" name="Picture 5" descr="A logo of a company&#10;&#10;Description automatically generated">
            <a:extLst>
              <a:ext uri="{FF2B5EF4-FFF2-40B4-BE49-F238E27FC236}">
                <a16:creationId xmlns:a16="http://schemas.microsoft.com/office/drawing/2014/main" id="{B6542D90-FFAD-7560-EB76-5FA95C769151}"/>
              </a:ext>
            </a:extLst>
          </p:cNvPr>
          <p:cNvPicPr>
            <a:picLocks noChangeAspect="1"/>
          </p:cNvPicPr>
          <p:nvPr/>
        </p:nvPicPr>
        <p:blipFill>
          <a:blip r:embed="rId3"/>
          <a:stretch>
            <a:fillRect/>
          </a:stretch>
        </p:blipFill>
        <p:spPr>
          <a:xfrm>
            <a:off x="9172989" y="504883"/>
            <a:ext cx="2857500" cy="990600"/>
          </a:xfrm>
          <a:prstGeom prst="rect">
            <a:avLst/>
          </a:prstGeom>
        </p:spPr>
      </p:pic>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sp>
        <p:nvSpPr>
          <p:cNvPr id="11" name="Title 1">
            <a:extLst>
              <a:ext uri="{FF2B5EF4-FFF2-40B4-BE49-F238E27FC236}">
                <a16:creationId xmlns:a16="http://schemas.microsoft.com/office/drawing/2014/main" id="{C4F05124-2E3F-FC43-8DDE-C38B45822599}"/>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13" name="Picture 12">
            <a:extLst>
              <a:ext uri="{FF2B5EF4-FFF2-40B4-BE49-F238E27FC236}">
                <a16:creationId xmlns:a16="http://schemas.microsoft.com/office/drawing/2014/main" id="{447E782D-3F55-E04C-8E8A-AF803CCBB206}"/>
              </a:ext>
            </a:extLst>
          </p:cNvPr>
          <p:cNvPicPr>
            <a:picLocks noChangeAspect="1"/>
          </p:cNvPicPr>
          <p:nvPr/>
        </p:nvPicPr>
        <p:blipFill>
          <a:blip r:embed="rId2"/>
          <a:stretch>
            <a:fillRect/>
          </a:stretch>
        </p:blipFill>
        <p:spPr>
          <a:xfrm>
            <a:off x="2653" y="-4723"/>
            <a:ext cx="12192000" cy="419100"/>
          </a:xfrm>
          <a:prstGeom prst="rect">
            <a:avLst/>
          </a:prstGeom>
        </p:spPr>
      </p:pic>
      <p:sp>
        <p:nvSpPr>
          <p:cNvPr id="14" name="TextBox 13">
            <a:extLst>
              <a:ext uri="{FF2B5EF4-FFF2-40B4-BE49-F238E27FC236}">
                <a16:creationId xmlns:a16="http://schemas.microsoft.com/office/drawing/2014/main" id="{409DD281-7B5D-2141-AB97-526850F8F8C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15" name="Picture 14" descr="A picture containing text, clock&#10;&#10;Description automatically generated">
            <a:extLst>
              <a:ext uri="{FF2B5EF4-FFF2-40B4-BE49-F238E27FC236}">
                <a16:creationId xmlns:a16="http://schemas.microsoft.com/office/drawing/2014/main" id="{1548B66D-36E4-6241-9C3D-E6494C1CA0C9}"/>
              </a:ext>
            </a:extLst>
          </p:cNvPr>
          <p:cNvPicPr>
            <a:picLocks noChangeAspect="1"/>
          </p:cNvPicPr>
          <p:nvPr/>
        </p:nvPicPr>
        <p:blipFill>
          <a:blip r:embed="rId3"/>
          <a:stretch>
            <a:fillRect/>
          </a:stretch>
        </p:blipFill>
        <p:spPr>
          <a:xfrm>
            <a:off x="8777989" y="3363412"/>
            <a:ext cx="3691222" cy="3716375"/>
          </a:xfrm>
          <a:prstGeom prst="rect">
            <a:avLst/>
          </a:prstGeom>
        </p:spPr>
      </p:pic>
      <p:pic>
        <p:nvPicPr>
          <p:cNvPr id="3" name="Picture 2" descr="A logo of a company&#10;&#10;Description automatically generated">
            <a:extLst>
              <a:ext uri="{FF2B5EF4-FFF2-40B4-BE49-F238E27FC236}">
                <a16:creationId xmlns:a16="http://schemas.microsoft.com/office/drawing/2014/main" id="{38256F48-39B5-ECED-11EC-A8EDB1E71707}"/>
              </a:ext>
            </a:extLst>
          </p:cNvPr>
          <p:cNvPicPr>
            <a:picLocks noChangeAspect="1"/>
          </p:cNvPicPr>
          <p:nvPr/>
        </p:nvPicPr>
        <p:blipFill>
          <a:blip r:embed="rId4"/>
          <a:stretch>
            <a:fillRect/>
          </a:stretch>
        </p:blipFill>
        <p:spPr>
          <a:xfrm>
            <a:off x="9194850" y="423524"/>
            <a:ext cx="2857500" cy="990600"/>
          </a:xfrm>
          <a:prstGeom prst="rect">
            <a:avLst/>
          </a:prstGeom>
        </p:spPr>
      </p:pic>
    </p:spTree>
    <p:extLst>
      <p:ext uri="{BB962C8B-B14F-4D97-AF65-F5344CB8AC3E}">
        <p14:creationId xmlns:p14="http://schemas.microsoft.com/office/powerpoint/2010/main" val="312051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a:t>
            </a:r>
            <a:r>
              <a:rPr lang="en-US" sz="1400" dirty="0">
                <a:latin typeface="FS Albert" panose="02000000040000020004" pitchFamily="50" charset="0"/>
              </a:rPr>
              <a:t>Bullet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2B2D85"/>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2B2D85"/>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a:t>
            </a:r>
            <a:endParaRPr lang="en-GB" sz="1400" dirty="0">
              <a:latin typeface="FS Albert" panose="02000000040000020004" pitchFamily="50" charset="0"/>
            </a:endParaRPr>
          </a:p>
        </p:txBody>
      </p:sp>
      <p:pic>
        <p:nvPicPr>
          <p:cNvPr id="8" name="Picture 7">
            <a:extLst>
              <a:ext uri="{FF2B5EF4-FFF2-40B4-BE49-F238E27FC236}">
                <a16:creationId xmlns:a16="http://schemas.microsoft.com/office/drawing/2014/main" id="{5C552D3A-6708-7143-8EF0-842208494C00}"/>
              </a:ext>
            </a:extLst>
          </p:cNvPr>
          <p:cNvPicPr>
            <a:picLocks noChangeAspect="1"/>
          </p:cNvPicPr>
          <p:nvPr/>
        </p:nvPicPr>
        <p:blipFill>
          <a:blip r:embed="rId2"/>
          <a:stretch>
            <a:fillRect/>
          </a:stretch>
        </p:blipFill>
        <p:spPr>
          <a:xfrm>
            <a:off x="2653" y="-4723"/>
            <a:ext cx="12192000" cy="419100"/>
          </a:xfrm>
          <a:prstGeom prst="rect">
            <a:avLst/>
          </a:prstGeom>
        </p:spPr>
      </p:pic>
      <p:sp>
        <p:nvSpPr>
          <p:cNvPr id="12" name="TextBox 11">
            <a:extLst>
              <a:ext uri="{FF2B5EF4-FFF2-40B4-BE49-F238E27FC236}">
                <a16:creationId xmlns:a16="http://schemas.microsoft.com/office/drawing/2014/main" id="{C465F401-7582-164E-A9A4-897552200291}"/>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3" name="Title 1">
            <a:extLst>
              <a:ext uri="{FF2B5EF4-FFF2-40B4-BE49-F238E27FC236}">
                <a16:creationId xmlns:a16="http://schemas.microsoft.com/office/drawing/2014/main" id="{0C66CF84-EB9A-7047-8EB3-18F42EDE7EC2}"/>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2" name="Picture 1">
            <a:extLst>
              <a:ext uri="{FF2B5EF4-FFF2-40B4-BE49-F238E27FC236}">
                <a16:creationId xmlns:a16="http://schemas.microsoft.com/office/drawing/2014/main" id="{33382FE9-2CBA-B3DD-9F8C-A04D5382CA78}"/>
              </a:ext>
            </a:extLst>
          </p:cNvPr>
          <p:cNvPicPr>
            <a:picLocks noChangeAspect="1"/>
          </p:cNvPicPr>
          <p:nvPr/>
        </p:nvPicPr>
        <p:blipFill>
          <a:blip r:embed="rId3"/>
          <a:stretch>
            <a:fillRect/>
          </a:stretch>
        </p:blipFill>
        <p:spPr>
          <a:xfrm>
            <a:off x="-1200978" y="4197274"/>
            <a:ext cx="5389908" cy="3619500"/>
          </a:xfrm>
          <a:prstGeom prst="rect">
            <a:avLst/>
          </a:prstGeom>
        </p:spPr>
      </p:pic>
      <p:pic>
        <p:nvPicPr>
          <p:cNvPr id="4" name="Picture 3" descr="A logo of a company&#10;&#10;Description automatically generated">
            <a:extLst>
              <a:ext uri="{FF2B5EF4-FFF2-40B4-BE49-F238E27FC236}">
                <a16:creationId xmlns:a16="http://schemas.microsoft.com/office/drawing/2014/main" id="{1B2113B1-D36D-0A9A-9E37-4E8AACD8D53B}"/>
              </a:ext>
            </a:extLst>
          </p:cNvPr>
          <p:cNvPicPr>
            <a:picLocks noChangeAspect="1"/>
          </p:cNvPicPr>
          <p:nvPr/>
        </p:nvPicPr>
        <p:blipFill>
          <a:blip r:embed="rId4"/>
          <a:stretch>
            <a:fillRect/>
          </a:stretch>
        </p:blipFill>
        <p:spPr>
          <a:xfrm>
            <a:off x="9225997" y="504883"/>
            <a:ext cx="2857500" cy="990600"/>
          </a:xfrm>
          <a:prstGeom prst="rect">
            <a:avLst/>
          </a:prstGeom>
        </p:spPr>
      </p:pic>
    </p:spTree>
    <p:extLst>
      <p:ext uri="{BB962C8B-B14F-4D97-AF65-F5344CB8AC3E}">
        <p14:creationId xmlns:p14="http://schemas.microsoft.com/office/powerpoint/2010/main" val="158264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353590"/>
            <a:ext cx="8282202" cy="2641600"/>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B2D85"/>
                </a:solidFill>
                <a:latin typeface="FS Albert" panose="02000000040000020004" pitchFamily="50" charset="0"/>
              </a:rPr>
              <a:t>Dummy text</a:t>
            </a:r>
          </a:p>
          <a:p>
            <a:pPr marL="0" indent="0">
              <a:buNone/>
            </a:pPr>
            <a:endParaRPr lang="en-GB" sz="1600" dirty="0">
              <a:solidFill>
                <a:srgbClr val="00A5A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pic>
        <p:nvPicPr>
          <p:cNvPr id="9" name="Picture 8">
            <a:extLst>
              <a:ext uri="{FF2B5EF4-FFF2-40B4-BE49-F238E27FC236}">
                <a16:creationId xmlns:a16="http://schemas.microsoft.com/office/drawing/2014/main" id="{ED66AFB4-916B-6D45-BCD1-49C6AC73122D}"/>
              </a:ext>
            </a:extLst>
          </p:cNvPr>
          <p:cNvPicPr>
            <a:picLocks noChangeAspect="1"/>
          </p:cNvPicPr>
          <p:nvPr/>
        </p:nvPicPr>
        <p:blipFill>
          <a:blip r:embed="rId2"/>
          <a:stretch>
            <a:fillRect/>
          </a:stretch>
        </p:blipFill>
        <p:spPr>
          <a:xfrm>
            <a:off x="2653" y="-4723"/>
            <a:ext cx="12192000" cy="419100"/>
          </a:xfrm>
          <a:prstGeom prst="rect">
            <a:avLst/>
          </a:prstGeom>
        </p:spPr>
      </p:pic>
      <p:sp>
        <p:nvSpPr>
          <p:cNvPr id="10" name="TextBox 9">
            <a:extLst>
              <a:ext uri="{FF2B5EF4-FFF2-40B4-BE49-F238E27FC236}">
                <a16:creationId xmlns:a16="http://schemas.microsoft.com/office/drawing/2014/main" id="{C74AA651-734D-4A41-B2DA-23E3CF674AD5}"/>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1" name="Title 1">
            <a:extLst>
              <a:ext uri="{FF2B5EF4-FFF2-40B4-BE49-F238E27FC236}">
                <a16:creationId xmlns:a16="http://schemas.microsoft.com/office/drawing/2014/main" id="{A2404936-EED3-A14A-84C0-41121F996E66}"/>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13" name="Picture 12" descr="A picture containing text, clock&#10;&#10;Description automatically generated">
            <a:extLst>
              <a:ext uri="{FF2B5EF4-FFF2-40B4-BE49-F238E27FC236}">
                <a16:creationId xmlns:a16="http://schemas.microsoft.com/office/drawing/2014/main" id="{0500EA11-BEE0-A645-B3E2-748172539CE8}"/>
              </a:ext>
            </a:extLst>
          </p:cNvPr>
          <p:cNvPicPr>
            <a:picLocks noChangeAspect="1"/>
          </p:cNvPicPr>
          <p:nvPr/>
        </p:nvPicPr>
        <p:blipFill>
          <a:blip r:embed="rId3"/>
          <a:stretch>
            <a:fillRect/>
          </a:stretch>
        </p:blipFill>
        <p:spPr>
          <a:xfrm>
            <a:off x="8777989" y="3363412"/>
            <a:ext cx="3691222" cy="3716375"/>
          </a:xfrm>
          <a:prstGeom prst="rect">
            <a:avLst/>
          </a:prstGeom>
        </p:spPr>
      </p:pic>
      <p:pic>
        <p:nvPicPr>
          <p:cNvPr id="3" name="Picture 2" descr="A logo of a company&#10;&#10;Description automatically generated">
            <a:extLst>
              <a:ext uri="{FF2B5EF4-FFF2-40B4-BE49-F238E27FC236}">
                <a16:creationId xmlns:a16="http://schemas.microsoft.com/office/drawing/2014/main" id="{786FDE51-979E-A4E3-A4BA-B071BF6B5152}"/>
              </a:ext>
            </a:extLst>
          </p:cNvPr>
          <p:cNvPicPr>
            <a:picLocks noChangeAspect="1"/>
          </p:cNvPicPr>
          <p:nvPr/>
        </p:nvPicPr>
        <p:blipFill>
          <a:blip r:embed="rId4"/>
          <a:stretch>
            <a:fillRect/>
          </a:stretch>
        </p:blipFill>
        <p:spPr>
          <a:xfrm>
            <a:off x="9174813" y="509103"/>
            <a:ext cx="2857500" cy="990600"/>
          </a:xfrm>
          <a:prstGeom prst="rect">
            <a:avLst/>
          </a:prstGeom>
        </p:spPr>
      </p:pic>
    </p:spTree>
    <p:extLst>
      <p:ext uri="{BB962C8B-B14F-4D97-AF65-F5344CB8AC3E}">
        <p14:creationId xmlns:p14="http://schemas.microsoft.com/office/powerpoint/2010/main" val="185309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pic>
        <p:nvPicPr>
          <p:cNvPr id="8" name="Picture 7">
            <a:extLst>
              <a:ext uri="{FF2B5EF4-FFF2-40B4-BE49-F238E27FC236}">
                <a16:creationId xmlns:a16="http://schemas.microsoft.com/office/drawing/2014/main" id="{44D422BB-BAAA-4F4F-B1C0-0019A6AB1F2C}"/>
              </a:ext>
            </a:extLst>
          </p:cNvPr>
          <p:cNvPicPr>
            <a:picLocks noChangeAspect="1"/>
          </p:cNvPicPr>
          <p:nvPr/>
        </p:nvPicPr>
        <p:blipFill>
          <a:blip r:embed="rId2"/>
          <a:stretch>
            <a:fillRect/>
          </a:stretch>
        </p:blipFill>
        <p:spPr>
          <a:xfrm>
            <a:off x="2653" y="-4723"/>
            <a:ext cx="12192000" cy="419100"/>
          </a:xfrm>
          <a:prstGeom prst="rect">
            <a:avLst/>
          </a:prstGeom>
        </p:spPr>
      </p:pic>
      <p:sp>
        <p:nvSpPr>
          <p:cNvPr id="10" name="TextBox 9">
            <a:extLst>
              <a:ext uri="{FF2B5EF4-FFF2-40B4-BE49-F238E27FC236}">
                <a16:creationId xmlns:a16="http://schemas.microsoft.com/office/drawing/2014/main" id="{53928DBD-05CB-0E40-A28B-B118676E416B}"/>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1" name="Title 1">
            <a:extLst>
              <a:ext uri="{FF2B5EF4-FFF2-40B4-BE49-F238E27FC236}">
                <a16:creationId xmlns:a16="http://schemas.microsoft.com/office/drawing/2014/main" id="{CF4EB913-012E-D841-B769-2C5285C7687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3" name="Picture 2" descr="A logo of a company&#10;&#10;Description automatically generated">
            <a:extLst>
              <a:ext uri="{FF2B5EF4-FFF2-40B4-BE49-F238E27FC236}">
                <a16:creationId xmlns:a16="http://schemas.microsoft.com/office/drawing/2014/main" id="{A555EA2F-95E9-2376-2A49-475987F56B2D}"/>
              </a:ext>
            </a:extLst>
          </p:cNvPr>
          <p:cNvPicPr>
            <a:picLocks noChangeAspect="1"/>
          </p:cNvPicPr>
          <p:nvPr/>
        </p:nvPicPr>
        <p:blipFill>
          <a:blip r:embed="rId3"/>
          <a:stretch>
            <a:fillRect/>
          </a:stretch>
        </p:blipFill>
        <p:spPr>
          <a:xfrm>
            <a:off x="9334500" y="504883"/>
            <a:ext cx="2857500" cy="990600"/>
          </a:xfrm>
          <a:prstGeom prst="rect">
            <a:avLst/>
          </a:prstGeom>
        </p:spPr>
      </p:pic>
    </p:spTree>
    <p:extLst>
      <p:ext uri="{BB962C8B-B14F-4D97-AF65-F5344CB8AC3E}">
        <p14:creationId xmlns:p14="http://schemas.microsoft.com/office/powerpoint/2010/main" val="189907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2B2D85"/>
              </a:buClr>
              <a:buNone/>
            </a:pPr>
            <a:r>
              <a:rPr lang="en-GB" sz="1600" b="1" dirty="0">
                <a:solidFill>
                  <a:srgbClr val="2B2D85"/>
                </a:solidFill>
                <a:latin typeface="FS Albert" panose="02000000040000020004" pitchFamily="50" charset="0"/>
              </a:rPr>
              <a:t>Dummy text</a:t>
            </a:r>
            <a:endParaRPr lang="en-GB" sz="1600" dirty="0">
              <a:solidFill>
                <a:srgbClr val="2B2D85"/>
              </a:solidFill>
              <a:latin typeface="FS Albert" panose="02000000040000020004" pitchFamily="50" charset="0"/>
            </a:endParaRPr>
          </a:p>
          <a:p>
            <a:pPr>
              <a:buClr>
                <a:srgbClr val="2B2D85"/>
              </a:buClr>
            </a:pPr>
            <a:r>
              <a:rPr lang="en-US" sz="1400" dirty="0">
                <a:latin typeface="FS Albert" panose="02000000040000020004" pitchFamily="50" charset="0"/>
              </a:rPr>
              <a:t>Dummy text1</a:t>
            </a:r>
          </a:p>
          <a:p>
            <a:pPr>
              <a:buClr>
                <a:srgbClr val="2B2D85"/>
              </a:buClr>
            </a:pPr>
            <a:r>
              <a:rPr lang="en-US" sz="1400" dirty="0">
                <a:latin typeface="FS Albert" panose="02000000040000020004" pitchFamily="50" charset="0"/>
              </a:rPr>
              <a:t>Dummy text2</a:t>
            </a:r>
          </a:p>
          <a:p>
            <a:pPr>
              <a:buClr>
                <a:srgbClr val="2B2D85"/>
              </a:buClr>
            </a:pPr>
            <a:r>
              <a:rPr lang="en-US" sz="1400" dirty="0">
                <a:latin typeface="FS Albert" panose="02000000040000020004" pitchFamily="50" charset="0"/>
              </a:rPr>
              <a:t>Dummy text3</a:t>
            </a:r>
          </a:p>
          <a:p>
            <a:pPr>
              <a:buClr>
                <a:srgbClr val="2B2D85"/>
              </a:buClr>
            </a:pPr>
            <a:r>
              <a:rPr lang="en-US" sz="1400" dirty="0">
                <a:latin typeface="FS Albert" panose="02000000040000020004" pitchFamily="50" charset="0"/>
              </a:rPr>
              <a:t>Dummy text4</a:t>
            </a:r>
          </a:p>
          <a:p>
            <a:pPr>
              <a:buClr>
                <a:srgbClr val="2B2D85"/>
              </a:buClr>
            </a:pPr>
            <a:r>
              <a:rPr lang="en-US" sz="1400" dirty="0">
                <a:latin typeface="FS Albert" panose="02000000040000020004" pitchFamily="50" charset="0"/>
              </a:rPr>
              <a:t>Dummy text5</a:t>
            </a:r>
          </a:p>
          <a:p>
            <a:pPr>
              <a:buClr>
                <a:srgbClr val="2B2D85"/>
              </a:buClr>
            </a:pPr>
            <a:r>
              <a:rPr lang="en-US" sz="1400" dirty="0">
                <a:latin typeface="FS Albert" panose="02000000040000020004" pitchFamily="50" charset="0"/>
              </a:rPr>
              <a:t>Dummy text6</a:t>
            </a:r>
            <a:endParaRPr lang="en-GB" sz="1400" dirty="0">
              <a:latin typeface="FS Albert" panose="02000000040000020004" pitchFamily="50" charset="0"/>
            </a:endParaRPr>
          </a:p>
        </p:txBody>
      </p:sp>
      <p:pic>
        <p:nvPicPr>
          <p:cNvPr id="10" name="Picture 9">
            <a:extLst>
              <a:ext uri="{FF2B5EF4-FFF2-40B4-BE49-F238E27FC236}">
                <a16:creationId xmlns:a16="http://schemas.microsoft.com/office/drawing/2014/main" id="{70D19217-A3D2-9940-A3C9-D08A0E148E15}"/>
              </a:ext>
            </a:extLst>
          </p:cNvPr>
          <p:cNvPicPr>
            <a:picLocks noChangeAspect="1"/>
          </p:cNvPicPr>
          <p:nvPr/>
        </p:nvPicPr>
        <p:blipFill>
          <a:blip r:embed="rId2"/>
          <a:stretch>
            <a:fillRect/>
          </a:stretch>
        </p:blipFill>
        <p:spPr>
          <a:xfrm>
            <a:off x="2653" y="-4723"/>
            <a:ext cx="12192000" cy="419100"/>
          </a:xfrm>
          <a:prstGeom prst="rect">
            <a:avLst/>
          </a:prstGeom>
        </p:spPr>
      </p:pic>
      <p:sp>
        <p:nvSpPr>
          <p:cNvPr id="13" name="TextBox 12">
            <a:extLst>
              <a:ext uri="{FF2B5EF4-FFF2-40B4-BE49-F238E27FC236}">
                <a16:creationId xmlns:a16="http://schemas.microsoft.com/office/drawing/2014/main" id="{EABE6115-4742-0646-97A3-C23CE1FABE06}"/>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4" name="Title 1">
            <a:extLst>
              <a:ext uri="{FF2B5EF4-FFF2-40B4-BE49-F238E27FC236}">
                <a16:creationId xmlns:a16="http://schemas.microsoft.com/office/drawing/2014/main" id="{86894156-9497-CE4D-B28C-F5A26CABA8A7}"/>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3" name="Picture 2" descr="A logo of a company&#10;&#10;Description automatically generated">
            <a:extLst>
              <a:ext uri="{FF2B5EF4-FFF2-40B4-BE49-F238E27FC236}">
                <a16:creationId xmlns:a16="http://schemas.microsoft.com/office/drawing/2014/main" id="{6B613C75-7DDD-B716-7D0A-2B8A53A6B55F}"/>
              </a:ext>
            </a:extLst>
          </p:cNvPr>
          <p:cNvPicPr>
            <a:picLocks noChangeAspect="1"/>
          </p:cNvPicPr>
          <p:nvPr/>
        </p:nvPicPr>
        <p:blipFill>
          <a:blip r:embed="rId3"/>
          <a:stretch>
            <a:fillRect/>
          </a:stretch>
        </p:blipFill>
        <p:spPr>
          <a:xfrm>
            <a:off x="9262110" y="432449"/>
            <a:ext cx="2857500" cy="990600"/>
          </a:xfrm>
          <a:prstGeom prst="rect">
            <a:avLst/>
          </a:prstGeom>
        </p:spPr>
      </p:pic>
    </p:spTree>
    <p:extLst>
      <p:ext uri="{BB962C8B-B14F-4D97-AF65-F5344CB8AC3E}">
        <p14:creationId xmlns:p14="http://schemas.microsoft.com/office/powerpoint/2010/main" val="32334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57044631"/>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FS Albert" panose="02000000040000020004" pitchFamily="2" charset="77"/>
                        </a:rPr>
                        <a:t>Column 1</a:t>
                      </a:r>
                      <a:endParaRPr lang="en-SG" sz="1600" b="1" i="1" u="none" strike="noStrike" dirty="0">
                        <a:solidFill>
                          <a:schemeClr val="bg1"/>
                        </a:solidFill>
                        <a:effectLst/>
                        <a:latin typeface="FS Albert" panose="02000000040000020004" pitchFamily="2" charset="77"/>
                      </a:endParaRPr>
                    </a:p>
                  </a:txBody>
                  <a:tcPr marL="7698" marR="7698" marT="7698" marB="0" anchor="ctr">
                    <a:solidFill>
                      <a:srgbClr val="2B2D85"/>
                    </a:solidFill>
                  </a:tcPr>
                </a:tc>
                <a:tc>
                  <a:txBody>
                    <a:bodyPr/>
                    <a:lstStyle/>
                    <a:p>
                      <a:pPr algn="ctr" fontAlgn="ctr"/>
                      <a:r>
                        <a:rPr lang="en-SG" sz="1600" u="none" strike="noStrike" dirty="0">
                          <a:solidFill>
                            <a:schemeClr val="bg1"/>
                          </a:solidFill>
                          <a:effectLst/>
                          <a:latin typeface="FS Albert" panose="02000000040000020004" pitchFamily="2" charset="77"/>
                        </a:rPr>
                        <a:t>Column 2</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2B2D85"/>
                    </a:solidFill>
                  </a:tcPr>
                </a:tc>
                <a:tc>
                  <a:txBody>
                    <a:bodyPr/>
                    <a:lstStyle/>
                    <a:p>
                      <a:pPr algn="ctr" fontAlgn="ctr"/>
                      <a:r>
                        <a:rPr lang="en-SG" sz="1600" u="none" strike="noStrike" dirty="0">
                          <a:solidFill>
                            <a:schemeClr val="bg1"/>
                          </a:solidFill>
                          <a:effectLst/>
                          <a:latin typeface="FS Albert" panose="02000000040000020004" pitchFamily="2" charset="77"/>
                        </a:rPr>
                        <a:t>Column 3</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2B2D85"/>
                    </a:solidFill>
                  </a:tcPr>
                </a:tc>
                <a:tc>
                  <a:txBody>
                    <a:bodyPr/>
                    <a:lstStyle/>
                    <a:p>
                      <a:pPr algn="ctr" fontAlgn="ctr"/>
                      <a:r>
                        <a:rPr lang="en-SG" sz="1600" b="1" i="0" u="none" strike="noStrike" dirty="0">
                          <a:solidFill>
                            <a:schemeClr val="bg1"/>
                          </a:solidFill>
                          <a:effectLst/>
                          <a:latin typeface="FS Albert" panose="02000000040000020004" pitchFamily="2" charset="77"/>
                        </a:rPr>
                        <a:t>Column 4</a:t>
                      </a:r>
                    </a:p>
                  </a:txBody>
                  <a:tcPr marL="7698" marR="7698" marT="7698" marB="0" anchor="ctr">
                    <a:solidFill>
                      <a:srgbClr val="2B2D85"/>
                    </a:solidFill>
                  </a:tcPr>
                </a:tc>
                <a:tc>
                  <a:txBody>
                    <a:bodyPr/>
                    <a:lstStyle/>
                    <a:p>
                      <a:pPr algn="ctr" fontAlgn="b"/>
                      <a:r>
                        <a:rPr lang="en-SG" sz="1600" u="none" strike="noStrike" dirty="0">
                          <a:solidFill>
                            <a:schemeClr val="bg1"/>
                          </a:solidFill>
                          <a:effectLst/>
                          <a:latin typeface="FS Albert" panose="02000000040000020004" pitchFamily="2" charset="77"/>
                        </a:rPr>
                        <a:t>Column 5</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49EE3"/>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FS Albert" panose="02000000040000020004" pitchFamily="2" charset="77"/>
                        </a:rPr>
                        <a:t> 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49EE3">
                        <a:alpha val="24000"/>
                      </a:srgbClr>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49EE3">
                        <a:alpha val="24000"/>
                      </a:srgbClr>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49EE3">
                        <a:alpha val="24000"/>
                      </a:srgbClr>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FS Albert" panose="02000000040000020004" pitchFamily="2" charset="77"/>
                        <a:ea typeface="+mn-ea"/>
                        <a:cs typeface="+mn-cs"/>
                      </a:endParaRPr>
                    </a:p>
                  </a:txBody>
                  <a:tcPr marL="7698" marR="7698" marT="7698" marB="0" anchor="ctr">
                    <a:solidFill>
                      <a:srgbClr val="049EE3">
                        <a:alpha val="24000"/>
                      </a:srgbClr>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FS Albert" panose="02000000040000020004" pitchFamily="50" charset="0"/>
              </a:rPr>
              <a:t>Sample text at the bottom</a:t>
            </a:r>
          </a:p>
        </p:txBody>
      </p:sp>
      <p:pic>
        <p:nvPicPr>
          <p:cNvPr id="8" name="Picture 7">
            <a:extLst>
              <a:ext uri="{FF2B5EF4-FFF2-40B4-BE49-F238E27FC236}">
                <a16:creationId xmlns:a16="http://schemas.microsoft.com/office/drawing/2014/main" id="{75D44A1A-06EA-E04F-8BB0-86F9F5D839B6}"/>
              </a:ext>
            </a:extLst>
          </p:cNvPr>
          <p:cNvPicPr>
            <a:picLocks noChangeAspect="1"/>
          </p:cNvPicPr>
          <p:nvPr/>
        </p:nvPicPr>
        <p:blipFill>
          <a:blip r:embed="rId2"/>
          <a:stretch>
            <a:fillRect/>
          </a:stretch>
        </p:blipFill>
        <p:spPr>
          <a:xfrm>
            <a:off x="2653" y="-4723"/>
            <a:ext cx="12192000" cy="419100"/>
          </a:xfrm>
          <a:prstGeom prst="rect">
            <a:avLst/>
          </a:prstGeom>
        </p:spPr>
      </p:pic>
      <p:sp>
        <p:nvSpPr>
          <p:cNvPr id="9" name="TextBox 8">
            <a:extLst>
              <a:ext uri="{FF2B5EF4-FFF2-40B4-BE49-F238E27FC236}">
                <a16:creationId xmlns:a16="http://schemas.microsoft.com/office/drawing/2014/main" id="{47CAA3BF-B693-8D41-B890-F83E8DCF309E}"/>
              </a:ext>
            </a:extLst>
          </p:cNvPr>
          <p:cNvSpPr txBox="1"/>
          <p:nvPr/>
        </p:nvSpPr>
        <p:spPr>
          <a:xfrm>
            <a:off x="8805480" y="85783"/>
            <a:ext cx="3096285" cy="276999"/>
          </a:xfrm>
          <a:prstGeom prst="rect">
            <a:avLst/>
          </a:prstGeom>
          <a:noFill/>
        </p:spPr>
        <p:txBody>
          <a:bodyPr wrap="square" rtlCol="0">
            <a:spAutoFit/>
          </a:bodyPr>
          <a:lstStyle/>
          <a:p>
            <a:pPr algn="r"/>
            <a:r>
              <a:rPr lang="en-US" sz="1200" b="1" i="0" dirty="0">
                <a:solidFill>
                  <a:schemeClr val="bg1"/>
                </a:solidFill>
                <a:latin typeface="FSAlbert" panose="02000603040000020004" pitchFamily="2" charset="0"/>
              </a:rPr>
              <a:t>Together for a healthier world</a:t>
            </a:r>
          </a:p>
        </p:txBody>
      </p:sp>
      <p:sp>
        <p:nvSpPr>
          <p:cNvPr id="10" name="Title 1">
            <a:extLst>
              <a:ext uri="{FF2B5EF4-FFF2-40B4-BE49-F238E27FC236}">
                <a16:creationId xmlns:a16="http://schemas.microsoft.com/office/drawing/2014/main" id="{B14FECCE-DF45-AF4D-B681-359B991B796E}"/>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5" name="Picture 4" descr="A logo of a company&#10;&#10;Description automatically generated">
            <a:extLst>
              <a:ext uri="{FF2B5EF4-FFF2-40B4-BE49-F238E27FC236}">
                <a16:creationId xmlns:a16="http://schemas.microsoft.com/office/drawing/2014/main" id="{E628E8E6-3F60-A82B-8713-B0DEE5FEA9D0}"/>
              </a:ext>
            </a:extLst>
          </p:cNvPr>
          <p:cNvPicPr>
            <a:picLocks noChangeAspect="1"/>
          </p:cNvPicPr>
          <p:nvPr/>
        </p:nvPicPr>
        <p:blipFill>
          <a:blip r:embed="rId3"/>
          <a:stretch>
            <a:fillRect/>
          </a:stretch>
        </p:blipFill>
        <p:spPr>
          <a:xfrm>
            <a:off x="9318758" y="460131"/>
            <a:ext cx="2857500" cy="990600"/>
          </a:xfrm>
          <a:prstGeom prst="rect">
            <a:avLst/>
          </a:prstGeom>
        </p:spPr>
      </p:pic>
    </p:spTree>
    <p:extLst>
      <p:ext uri="{BB962C8B-B14F-4D97-AF65-F5344CB8AC3E}">
        <p14:creationId xmlns:p14="http://schemas.microsoft.com/office/powerpoint/2010/main" val="429146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5A83A4-32DF-304B-92C4-E03ADBBD8CC1}"/>
              </a:ext>
            </a:extLst>
          </p:cNvPr>
          <p:cNvSpPr txBox="1"/>
          <p:nvPr/>
        </p:nvSpPr>
        <p:spPr>
          <a:xfrm>
            <a:off x="784260" y="3075188"/>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graphicFrame>
        <p:nvGraphicFramePr>
          <p:cNvPr id="8" name="Chart 7">
            <a:extLst>
              <a:ext uri="{FF2B5EF4-FFF2-40B4-BE49-F238E27FC236}">
                <a16:creationId xmlns:a16="http://schemas.microsoft.com/office/drawing/2014/main" id="{E45A1B87-EA5E-6542-B827-75C15C73196B}"/>
              </a:ext>
            </a:extLst>
          </p:cNvPr>
          <p:cNvGraphicFramePr/>
          <p:nvPr>
            <p:extLst>
              <p:ext uri="{D42A27DB-BD31-4B8C-83A1-F6EECF244321}">
                <p14:modId xmlns:p14="http://schemas.microsoft.com/office/powerpoint/2010/main" val="3392180045"/>
              </p:ext>
            </p:extLst>
          </p:nvPr>
        </p:nvGraphicFramePr>
        <p:xfrm>
          <a:off x="6096000" y="1315748"/>
          <a:ext cx="5637606" cy="512787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FEB4EAFC-112C-9345-B970-7F28F3426400}"/>
              </a:ext>
            </a:extLst>
          </p:cNvPr>
          <p:cNvPicPr>
            <a:picLocks noChangeAspect="1"/>
          </p:cNvPicPr>
          <p:nvPr/>
        </p:nvPicPr>
        <p:blipFill>
          <a:blip r:embed="rId3"/>
          <a:stretch>
            <a:fillRect/>
          </a:stretch>
        </p:blipFill>
        <p:spPr>
          <a:xfrm>
            <a:off x="2653" y="-4723"/>
            <a:ext cx="12192000" cy="419100"/>
          </a:xfrm>
          <a:prstGeom prst="rect">
            <a:avLst/>
          </a:prstGeom>
        </p:spPr>
      </p:pic>
      <p:sp>
        <p:nvSpPr>
          <p:cNvPr id="11" name="TextBox 10">
            <a:extLst>
              <a:ext uri="{FF2B5EF4-FFF2-40B4-BE49-F238E27FC236}">
                <a16:creationId xmlns:a16="http://schemas.microsoft.com/office/drawing/2014/main" id="{43ED7C28-FA54-AD4F-BFE5-58C79ED39997}"/>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13" name="Title 1">
            <a:extLst>
              <a:ext uri="{FF2B5EF4-FFF2-40B4-BE49-F238E27FC236}">
                <a16:creationId xmlns:a16="http://schemas.microsoft.com/office/drawing/2014/main" id="{710ACC86-97EA-E647-B78A-A80F6D47BBFF}"/>
              </a:ext>
            </a:extLst>
          </p:cNvPr>
          <p:cNvSpPr txBox="1">
            <a:spLocks/>
          </p:cNvSpPr>
          <p:nvPr/>
        </p:nvSpPr>
        <p:spPr>
          <a:xfrm>
            <a:off x="784260" y="2044888"/>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B2D85"/>
                </a:solidFill>
                <a:latin typeface="FS Albert" panose="02000000040000020004" pitchFamily="50" charset="0"/>
              </a:rPr>
              <a:t>Slide title</a:t>
            </a:r>
            <a:endParaRPr lang="en-US" sz="2400" b="1" dirty="0">
              <a:solidFill>
                <a:srgbClr val="2B2D85"/>
              </a:solidFill>
              <a:latin typeface="FS Albert" panose="02000000040000020004" pitchFamily="50" charset="0"/>
            </a:endParaRPr>
          </a:p>
        </p:txBody>
      </p:sp>
      <p:pic>
        <p:nvPicPr>
          <p:cNvPr id="3" name="Picture 2" descr="A logo of a company&#10;&#10;Description automatically generated">
            <a:extLst>
              <a:ext uri="{FF2B5EF4-FFF2-40B4-BE49-F238E27FC236}">
                <a16:creationId xmlns:a16="http://schemas.microsoft.com/office/drawing/2014/main" id="{5264792F-725D-F8EE-A9D3-43A1CD3926F1}"/>
              </a:ext>
            </a:extLst>
          </p:cNvPr>
          <p:cNvPicPr>
            <a:picLocks noChangeAspect="1"/>
          </p:cNvPicPr>
          <p:nvPr/>
        </p:nvPicPr>
        <p:blipFill>
          <a:blip r:embed="rId4"/>
          <a:stretch>
            <a:fillRect/>
          </a:stretch>
        </p:blipFill>
        <p:spPr>
          <a:xfrm>
            <a:off x="9276722" y="414377"/>
            <a:ext cx="2857500" cy="990600"/>
          </a:xfrm>
          <a:prstGeom prst="rect">
            <a:avLst/>
          </a:prstGeom>
        </p:spPr>
      </p:pic>
    </p:spTree>
    <p:extLst>
      <p:ext uri="{BB962C8B-B14F-4D97-AF65-F5344CB8AC3E}">
        <p14:creationId xmlns:p14="http://schemas.microsoft.com/office/powerpoint/2010/main" val="279074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2" ma:contentTypeDescription="Create a new document." ma:contentTypeScope="" ma:versionID="92f73d84fd9bb3f764da4c6abce1681c">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7305f24c1041148dd3b43bf89ab71b51"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C28FA-C602-487D-8C02-9C4C70E8D3FB}">
  <ds:schemaRefs>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996aceff-cf93-471e-b5cd-8d01316bb703"/>
    <ds:schemaRef ds:uri="http://schemas.microsoft.com/office/infopath/2007/PartnerControls"/>
    <ds:schemaRef ds:uri="17f3e685-304c-4b5f-b01d-d2a276301343"/>
    <ds:schemaRef ds:uri="http://schemas.microsoft.com/office/2006/metadata/properties"/>
  </ds:schemaRefs>
</ds:datastoreItem>
</file>

<file path=customXml/itemProps2.xml><?xml version="1.0" encoding="utf-8"?>
<ds:datastoreItem xmlns:ds="http://schemas.openxmlformats.org/officeDocument/2006/customXml" ds:itemID="{3D970A13-6E1A-4DCF-AE2C-3B057E07E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3e685-304c-4b5f-b01d-d2a276301343"/>
    <ds:schemaRef ds:uri="996aceff-cf93-471e-b5cd-8d01316bb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8225AE-D7B1-41E2-9526-A6DB9190AB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6609</TotalTime>
  <Words>1235</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Calibri Light</vt:lpstr>
      <vt:lpstr>FSAlbert</vt:lpstr>
      <vt:lpstr>FS Albert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Soudagar, Arshiya</cp:lastModifiedBy>
  <cp:revision>98</cp:revision>
  <dcterms:created xsi:type="dcterms:W3CDTF">2020-05-03T11:42:46Z</dcterms:created>
  <dcterms:modified xsi:type="dcterms:W3CDTF">2023-07-22T18:34:28Z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