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sldIdLst>
    <p:sldId id="256" r:id="rId5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6F76A1-0167-1D49-B885-D2E60EE5202E}" v="6" dt="2022-06-15T12:16:42.148"/>
    <p1510:client id="{C7B67116-36DC-3A42-B3C4-18EA263A27CF}" v="8" dt="2022-06-15T12:46:07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30" d="100"/>
          <a:sy n="30" d="100"/>
        </p:scale>
        <p:origin x="353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6F6F76A1-0167-1D49-B885-D2E60EE5202E}"/>
    <pc:docChg chg="undo custSel modSld">
      <pc:chgData name="Hanif, Amna" userId="d04d9494-93ef-464c-92a6-f88c47dacbc9" providerId="ADAL" clId="{6F6F76A1-0167-1D49-B885-D2E60EE5202E}" dt="2022-06-15T12:17:39.713" v="70" actId="1037"/>
      <pc:docMkLst>
        <pc:docMk/>
      </pc:docMkLst>
      <pc:sldChg chg="addSp delSp modSp mod">
        <pc:chgData name="Hanif, Amna" userId="d04d9494-93ef-464c-92a6-f88c47dacbc9" providerId="ADAL" clId="{6F6F76A1-0167-1D49-B885-D2E60EE5202E}" dt="2022-06-15T12:17:39.713" v="70" actId="1037"/>
        <pc:sldMkLst>
          <pc:docMk/>
          <pc:sldMk cId="1037255733" sldId="256"/>
        </pc:sldMkLst>
        <pc:spChg chg="del">
          <ac:chgData name="Hanif, Amna" userId="d04d9494-93ef-464c-92a6-f88c47dacbc9" providerId="ADAL" clId="{6F6F76A1-0167-1D49-B885-D2E60EE5202E}" dt="2022-06-15T10:56:53.395" v="0" actId="478"/>
          <ac:spMkLst>
            <pc:docMk/>
            <pc:sldMk cId="1037255733" sldId="256"/>
            <ac:spMk id="2" creationId="{C0D5EED0-C863-8E25-1AA9-F5283954C177}"/>
          </ac:spMkLst>
        </pc:spChg>
        <pc:spChg chg="del">
          <ac:chgData name="Hanif, Amna" userId="d04d9494-93ef-464c-92a6-f88c47dacbc9" providerId="ADAL" clId="{6F6F76A1-0167-1D49-B885-D2E60EE5202E}" dt="2022-06-15T10:56:54.872" v="1" actId="478"/>
          <ac:spMkLst>
            <pc:docMk/>
            <pc:sldMk cId="1037255733" sldId="256"/>
            <ac:spMk id="3" creationId="{17D26E5C-4A95-F918-46EC-DC2259E56544}"/>
          </ac:spMkLst>
        </pc:spChg>
        <pc:spChg chg="add mod">
          <ac:chgData name="Hanif, Amna" userId="d04d9494-93ef-464c-92a6-f88c47dacbc9" providerId="ADAL" clId="{6F6F76A1-0167-1D49-B885-D2E60EE5202E}" dt="2022-06-15T12:17:39.713" v="70" actId="1037"/>
          <ac:spMkLst>
            <pc:docMk/>
            <pc:sldMk cId="1037255733" sldId="256"/>
            <ac:spMk id="6" creationId="{AE9150DD-58C0-2DA8-82FF-0ADE280E0DC8}"/>
          </ac:spMkLst>
        </pc:spChg>
        <pc:spChg chg="add mod">
          <ac:chgData name="Hanif, Amna" userId="d04d9494-93ef-464c-92a6-f88c47dacbc9" providerId="ADAL" clId="{6F6F76A1-0167-1D49-B885-D2E60EE5202E}" dt="2022-06-15T12:17:35.281" v="69" actId="1038"/>
          <ac:spMkLst>
            <pc:docMk/>
            <pc:sldMk cId="1037255733" sldId="256"/>
            <ac:spMk id="7" creationId="{CDA6C78F-DB79-3C9B-F0BE-EB019D31B4B1}"/>
          </ac:spMkLst>
        </pc:spChg>
        <pc:spChg chg="add mod">
          <ac:chgData name="Hanif, Amna" userId="d04d9494-93ef-464c-92a6-f88c47dacbc9" providerId="ADAL" clId="{6F6F76A1-0167-1D49-B885-D2E60EE5202E}" dt="2022-06-15T12:17:18.378" v="62" actId="1076"/>
          <ac:spMkLst>
            <pc:docMk/>
            <pc:sldMk cId="1037255733" sldId="256"/>
            <ac:spMk id="9" creationId="{79422A80-B888-7781-E36B-3610E4EF037B}"/>
          </ac:spMkLst>
        </pc:spChg>
        <pc:picChg chg="add mod">
          <ac:chgData name="Hanif, Amna" userId="d04d9494-93ef-464c-92a6-f88c47dacbc9" providerId="ADAL" clId="{6F6F76A1-0167-1D49-B885-D2E60EE5202E}" dt="2022-06-15T12:17:25.461" v="65" actId="1036"/>
          <ac:picMkLst>
            <pc:docMk/>
            <pc:sldMk cId="1037255733" sldId="256"/>
            <ac:picMk id="4" creationId="{CC0E1D05-9A01-09EA-F1BF-72F2D4821ADD}"/>
          </ac:picMkLst>
        </pc:picChg>
        <pc:picChg chg="add mod">
          <ac:chgData name="Hanif, Amna" userId="d04d9494-93ef-464c-92a6-f88c47dacbc9" providerId="ADAL" clId="{6F6F76A1-0167-1D49-B885-D2E60EE5202E}" dt="2022-06-15T12:17:22.561" v="63" actId="1076"/>
          <ac:picMkLst>
            <pc:docMk/>
            <pc:sldMk cId="1037255733" sldId="256"/>
            <ac:picMk id="5" creationId="{F5E9F924-30E8-BFAF-4E94-6DF910F78934}"/>
          </ac:picMkLst>
        </pc:picChg>
        <pc:picChg chg="add mod">
          <ac:chgData name="Hanif, Amna" userId="d04d9494-93ef-464c-92a6-f88c47dacbc9" providerId="ADAL" clId="{6F6F76A1-0167-1D49-B885-D2E60EE5202E}" dt="2022-06-15T12:17:08.378" v="59" actId="14100"/>
          <ac:picMkLst>
            <pc:docMk/>
            <pc:sldMk cId="1037255733" sldId="256"/>
            <ac:picMk id="8" creationId="{72442249-C8DE-3036-E700-8E0B60D23030}"/>
          </ac:picMkLst>
        </pc:picChg>
      </pc:sldChg>
    </pc:docChg>
  </pc:docChgLst>
  <pc:docChgLst>
    <pc:chgData name="Hanif, Amna" userId="d04d9494-93ef-464c-92a6-f88c47dacbc9" providerId="ADAL" clId="{C7B67116-36DC-3A42-B3C4-18EA263A27CF}"/>
    <pc:docChg chg="custSel modSld">
      <pc:chgData name="Hanif, Amna" userId="d04d9494-93ef-464c-92a6-f88c47dacbc9" providerId="ADAL" clId="{C7B67116-36DC-3A42-B3C4-18EA263A27CF}" dt="2022-06-15T12:46:41.945" v="49" actId="14100"/>
      <pc:docMkLst>
        <pc:docMk/>
      </pc:docMkLst>
      <pc:sldChg chg="addSp delSp modSp mod">
        <pc:chgData name="Hanif, Amna" userId="d04d9494-93ef-464c-92a6-f88c47dacbc9" providerId="ADAL" clId="{C7B67116-36DC-3A42-B3C4-18EA263A27CF}" dt="2022-06-15T12:46:41.945" v="49" actId="14100"/>
        <pc:sldMkLst>
          <pc:docMk/>
          <pc:sldMk cId="1037255733" sldId="256"/>
        </pc:sldMkLst>
        <pc:spChg chg="mod">
          <ac:chgData name="Hanif, Amna" userId="d04d9494-93ef-464c-92a6-f88c47dacbc9" providerId="ADAL" clId="{C7B67116-36DC-3A42-B3C4-18EA263A27CF}" dt="2022-06-15T12:44:57.100" v="12" actId="14100"/>
          <ac:spMkLst>
            <pc:docMk/>
            <pc:sldMk cId="1037255733" sldId="256"/>
            <ac:spMk id="6" creationId="{AE9150DD-58C0-2DA8-82FF-0ADE280E0DC8}"/>
          </ac:spMkLst>
        </pc:spChg>
        <pc:spChg chg="mod">
          <ac:chgData name="Hanif, Amna" userId="d04d9494-93ef-464c-92a6-f88c47dacbc9" providerId="ADAL" clId="{C7B67116-36DC-3A42-B3C4-18EA263A27CF}" dt="2022-06-15T12:46:26.834" v="48" actId="1076"/>
          <ac:spMkLst>
            <pc:docMk/>
            <pc:sldMk cId="1037255733" sldId="256"/>
            <ac:spMk id="7" creationId="{CDA6C78F-DB79-3C9B-F0BE-EB019D31B4B1}"/>
          </ac:spMkLst>
        </pc:spChg>
        <pc:spChg chg="mod">
          <ac:chgData name="Hanif, Amna" userId="d04d9494-93ef-464c-92a6-f88c47dacbc9" providerId="ADAL" clId="{C7B67116-36DC-3A42-B3C4-18EA263A27CF}" dt="2022-06-15T12:46:41.945" v="49" actId="14100"/>
          <ac:spMkLst>
            <pc:docMk/>
            <pc:sldMk cId="1037255733" sldId="256"/>
            <ac:spMk id="9" creationId="{79422A80-B888-7781-E36B-3610E4EF037B}"/>
          </ac:spMkLst>
        </pc:spChg>
        <pc:picChg chg="add mod">
          <ac:chgData name="Hanif, Amna" userId="d04d9494-93ef-464c-92a6-f88c47dacbc9" providerId="ADAL" clId="{C7B67116-36DC-3A42-B3C4-18EA263A27CF}" dt="2022-06-15T12:46:13.144" v="38" actId="14100"/>
          <ac:picMkLst>
            <pc:docMk/>
            <pc:sldMk cId="1037255733" sldId="256"/>
            <ac:picMk id="2" creationId="{19D5F520-8E32-7C68-8BB4-EC3C89AB85C7}"/>
          </ac:picMkLst>
        </pc:picChg>
        <pc:picChg chg="del mod">
          <ac:chgData name="Hanif, Amna" userId="d04d9494-93ef-464c-92a6-f88c47dacbc9" providerId="ADAL" clId="{C7B67116-36DC-3A42-B3C4-18EA263A27CF}" dt="2022-06-15T12:45:26.663" v="19" actId="478"/>
          <ac:picMkLst>
            <pc:docMk/>
            <pc:sldMk cId="1037255733" sldId="256"/>
            <ac:picMk id="4" creationId="{CC0E1D05-9A01-09EA-F1BF-72F2D4821ADD}"/>
          </ac:picMkLst>
        </pc:picChg>
        <pc:picChg chg="del mod">
          <ac:chgData name="Hanif, Amna" userId="d04d9494-93ef-464c-92a6-f88c47dacbc9" providerId="ADAL" clId="{C7B67116-36DC-3A42-B3C4-18EA263A27CF}" dt="2022-06-15T12:44:36.283" v="8" actId="478"/>
          <ac:picMkLst>
            <pc:docMk/>
            <pc:sldMk cId="1037255733" sldId="256"/>
            <ac:picMk id="5" creationId="{F5E9F924-30E8-BFAF-4E94-6DF910F78934}"/>
          </ac:picMkLst>
        </pc:picChg>
        <pc:picChg chg="del">
          <ac:chgData name="Hanif, Amna" userId="d04d9494-93ef-464c-92a6-f88c47dacbc9" providerId="ADAL" clId="{C7B67116-36DC-3A42-B3C4-18EA263A27CF}" dt="2022-06-15T12:45:20.721" v="17" actId="478"/>
          <ac:picMkLst>
            <pc:docMk/>
            <pc:sldMk cId="1037255733" sldId="256"/>
            <ac:picMk id="8" creationId="{72442249-C8DE-3036-E700-8E0B60D23030}"/>
          </ac:picMkLst>
        </pc:picChg>
        <pc:picChg chg="add del mod">
          <ac:chgData name="Hanif, Amna" userId="d04d9494-93ef-464c-92a6-f88c47dacbc9" providerId="ADAL" clId="{C7B67116-36DC-3A42-B3C4-18EA263A27CF}" dt="2022-06-15T12:44:34.966" v="6" actId="478"/>
          <ac:picMkLst>
            <pc:docMk/>
            <pc:sldMk cId="1037255733" sldId="256"/>
            <ac:picMk id="10" creationId="{1BD9ACB1-AE40-BBB1-E08C-2AA20DC605D5}"/>
          </ac:picMkLst>
        </pc:picChg>
        <pc:picChg chg="add mod">
          <ac:chgData name="Hanif, Amna" userId="d04d9494-93ef-464c-92a6-f88c47dacbc9" providerId="ADAL" clId="{C7B67116-36DC-3A42-B3C4-18EA263A27CF}" dt="2022-06-15T12:44:38.993" v="10" actId="1076"/>
          <ac:picMkLst>
            <pc:docMk/>
            <pc:sldMk cId="1037255733" sldId="256"/>
            <ac:picMk id="11" creationId="{06EE91A2-EB51-0B5E-FC0F-757E7C0DD026}"/>
          </ac:picMkLst>
        </pc:picChg>
        <pc:picChg chg="add mod">
          <ac:chgData name="Hanif, Amna" userId="d04d9494-93ef-464c-92a6-f88c47dacbc9" providerId="ADAL" clId="{C7B67116-36DC-3A42-B3C4-18EA263A27CF}" dt="2022-06-15T12:46:07.169" v="36" actId="167"/>
          <ac:picMkLst>
            <pc:docMk/>
            <pc:sldMk cId="1037255733" sldId="256"/>
            <ac:picMk id="12" creationId="{6353C7F8-EF18-7DD1-4B87-C2662EEB6A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4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7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3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0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7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3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5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3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47269-0549-1144-A15D-FB7881320956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D7180-5D4C-DC4B-B961-15CD1BE888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EAE109-E1D9-7098-229A-02AD5F4A4F8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" y="23899425"/>
            <a:ext cx="2089547" cy="79124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514">
                <a:solidFill>
                  <a:srgbClr val="0078D7"/>
                </a:solidFill>
                <a:latin typeface="Rockwell" panose="02060603020205020403" pitchFamily="18" charset="77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120058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353C7F8-EF18-7DD1-4B87-C2662EEB6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14700" y="11687520"/>
            <a:ext cx="20426259" cy="1358937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9D5F520-8E32-7C68-8BB4-EC3C89AB8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552" y="11811842"/>
            <a:ext cx="4882796" cy="1432221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AE9150DD-58C0-2DA8-82FF-0ADE280E0DC8}"/>
              </a:ext>
            </a:extLst>
          </p:cNvPr>
          <p:cNvSpPr txBox="1">
            <a:spLocks/>
          </p:cNvSpPr>
          <p:nvPr/>
        </p:nvSpPr>
        <p:spPr>
          <a:xfrm>
            <a:off x="835015" y="4531372"/>
            <a:ext cx="11623685" cy="449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600" dirty="0">
                <a:solidFill>
                  <a:srgbClr val="008A38"/>
                </a:solidFill>
                <a:latin typeface="FSAlbert" panose="02000503040000020004" pitchFamily="2" charset="0"/>
              </a:rPr>
              <a:t>Join my session LIVE in-person at Asia Health 2022</a:t>
            </a:r>
          </a:p>
          <a:p>
            <a:pPr algn="l"/>
            <a:endParaRPr lang="en-US" sz="9600" dirty="0"/>
          </a:p>
          <a:p>
            <a:pPr algn="l"/>
            <a:endParaRPr lang="en-US" sz="96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DA6C78F-DB79-3C9B-F0BE-EB019D31B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613" y="8949133"/>
            <a:ext cx="11318885" cy="1867032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4D555B"/>
                </a:solidFill>
                <a:latin typeface="FSAlbert" panose="02000503040000020004" pitchFamily="2" charset="0"/>
              </a:rPr>
              <a:t>19-21 October 2022</a:t>
            </a:r>
          </a:p>
          <a:p>
            <a:pPr algn="l"/>
            <a:r>
              <a:rPr lang="en-US" sz="5400" dirty="0">
                <a:solidFill>
                  <a:srgbClr val="4D555B"/>
                </a:solidFill>
                <a:latin typeface="FSAlbert" panose="02000503040000020004" pitchFamily="2" charset="0"/>
              </a:rPr>
              <a:t>IMPACT Exhibition Center - Bangkok </a:t>
            </a:r>
          </a:p>
          <a:p>
            <a:pPr algn="l"/>
            <a:endParaRPr lang="en-US" sz="5400" dirty="0"/>
          </a:p>
          <a:p>
            <a:pPr algn="l"/>
            <a:endParaRPr lang="en-US" sz="54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9422A80-B888-7781-E36B-3610E4EF037B}"/>
              </a:ext>
            </a:extLst>
          </p:cNvPr>
          <p:cNvSpPr txBox="1">
            <a:spLocks/>
          </p:cNvSpPr>
          <p:nvPr/>
        </p:nvSpPr>
        <p:spPr>
          <a:xfrm>
            <a:off x="717027" y="12134594"/>
            <a:ext cx="5552891" cy="84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  <a:latin typeface="FSAlbert" panose="02000503040000020004" pitchFamily="2" charset="0"/>
              </a:rPr>
              <a:t>Register for free</a:t>
            </a:r>
          </a:p>
          <a:p>
            <a:endParaRPr lang="en-US" sz="4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6EE91A2-EB51-0B5E-FC0F-757E7C0DD0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613" y="653035"/>
            <a:ext cx="6583446" cy="280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5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6" ma:contentTypeDescription="Create a new document." ma:contentTypeScope="" ma:versionID="de96a1ce819b4d078b38ab6a692d3fb6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db2b34c1239b3ea11dba3520b71817bb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65BDD2-5E84-4F4E-AB15-610C0DE00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35871E-6EB5-4122-AC95-A17C5115E95C}">
  <ds:schemaRefs>
    <ds:schemaRef ds:uri="http://purl.org/dc/terms/"/>
    <ds:schemaRef ds:uri="5f11e85f-c223-4a1f-9f13-938cf079eafb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e4e87cf6-8896-463c-8c8c-3b83533b034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AC48D20-D5C5-4497-97B1-1045FAEDED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20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FSAlbert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Topiwala, Sana</cp:lastModifiedBy>
  <cp:revision>3</cp:revision>
  <dcterms:created xsi:type="dcterms:W3CDTF">2022-06-15T08:46:39Z</dcterms:created>
  <dcterms:modified xsi:type="dcterms:W3CDTF">2022-07-20T15:02:53Z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Information Classification: General</vt:lpwstr>
  </property>
  <property fmtid="{D5CDD505-2E9C-101B-9397-08002B2CF9AE}" pid="4" name="ContentTypeId">
    <vt:lpwstr>0x010100EBD178A327AB5F46898526486BA7E8BF</vt:lpwstr>
  </property>
  <property fmtid="{D5CDD505-2E9C-101B-9397-08002B2CF9AE}" pid="5" name="MediaServiceImageTags">
    <vt:lpwstr/>
  </property>
</Properties>
</file>