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56" r:id="rId5"/>
    <p:sldId id="257" r:id="rId6"/>
    <p:sldId id="3676" r:id="rId7"/>
    <p:sldId id="3673" r:id="rId8"/>
    <p:sldId id="3662" r:id="rId9"/>
    <p:sldId id="3668" r:id="rId10"/>
    <p:sldId id="3671" r:id="rId11"/>
    <p:sldId id="3667" r:id="rId12"/>
    <p:sldId id="3669" r:id="rId13"/>
    <p:sldId id="260" r:id="rId14"/>
    <p:sldId id="3663" r:id="rId15"/>
    <p:sldId id="3674" r:id="rId16"/>
  </p:sldIdLst>
  <p:sldSz cx="12192000" cy="6858000"/>
  <p:notesSz cx="6858000" cy="9144000"/>
  <p:embeddedFontLst>
    <p:embeddedFont>
      <p:font typeface="Calibri" panose="020F0502020204030204" pitchFamily="34" charset="0"/>
      <p:regular r:id="rId18"/>
      <p:bold r:id="rId18"/>
      <p:italic r:id="rId18"/>
      <p:boldItalic r:id="rId18"/>
    </p:embeddedFont>
    <p:embeddedFont>
      <p:font typeface="Calibri Light" panose="020F0302020204030204" pitchFamily="34" charset="0"/>
      <p:regular r:id="rId18"/>
      <p:italic r:id="rId18"/>
    </p:embeddedFont>
    <p:embeddedFont>
      <p:font typeface="FS Albert" panose="02000000040000020004" pitchFamily="50" charset="0"/>
      <p:regular r:id="rId18"/>
      <p:bold r:id="rId18"/>
      <p:italic r:id="rId18"/>
      <p:boldItalic r:id="rId19"/>
    </p:embeddedFont>
    <p:embeddedFont>
      <p:font typeface="FSAlbert" panose="02000000040000020004" pitchFamily="50" charset="0"/>
      <p:regular r:id="rId18"/>
      <p:bold r:id="rId20"/>
      <p:italic r:id="rId21"/>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 id="2" name="Topiwala, Sana" initials="TS" lastIdx="8" clrIdx="1">
    <p:extLst>
      <p:ext uri="{19B8F6BF-5375-455C-9EA6-DF929625EA0E}">
        <p15:presenceInfo xmlns:p15="http://schemas.microsoft.com/office/powerpoint/2012/main" userId="S::Sana.Topiwala@informa.com::80381dff-9713-4d7f-b6ce-4c7f55cdd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11E"/>
    <a:srgbClr val="079245"/>
    <a:srgbClr val="00A5A5"/>
    <a:srgbClr val="FC01B9"/>
    <a:srgbClr val="951B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8D1C-3994-8C48-B836-971B527C9790}" v="27" dt="2022-07-01T10:35:26.578"/>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95345"/>
  </p:normalViewPr>
  <p:slideViewPr>
    <p:cSldViewPr snapToGrid="0" snapToObjects="1">
      <p:cViewPr varScale="1">
        <p:scale>
          <a:sx n="102" d="100"/>
          <a:sy n="102" d="100"/>
        </p:scale>
        <p:origin x="7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NUL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r>
              <a:rPr lang="en-US" dirty="0">
                <a:solidFill>
                  <a:srgbClr val="079245"/>
                </a:solidFill>
              </a:rPr>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7924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33-EA4C-96D2-DC502728F714}"/>
            </c:ext>
          </c:extLst>
        </c:ser>
        <c:ser>
          <c:idx val="1"/>
          <c:order val="1"/>
          <c:tx>
            <c:strRef>
              <c:f>Sheet1!$C$1</c:f>
              <c:strCache>
                <c:ptCount val="1"/>
                <c:pt idx="0">
                  <c:v>Series 2</c:v>
                </c:pt>
              </c:strCache>
            </c:strRef>
          </c:tx>
          <c:spPr>
            <a:solidFill>
              <a:srgbClr val="96C11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33-EA4C-96D2-DC502728F714}"/>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33-EA4C-96D2-DC502728F714}"/>
            </c:ext>
          </c:extLst>
        </c:ser>
        <c:dLbls>
          <c:dLblPos val="outEnd"/>
          <c:showLegendKey val="0"/>
          <c:showVal val="1"/>
          <c:showCatName val="0"/>
          <c:showSerName val="0"/>
          <c:showPercent val="0"/>
          <c:showBubbleSize val="0"/>
        </c:dLbls>
        <c:gapWidth val="100"/>
        <c:overlap val="-24"/>
        <c:axId val="1087795663"/>
        <c:axId val="1087797295"/>
      </c:barChart>
      <c:catAx>
        <c:axId val="10877956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7295"/>
        <c:crosses val="autoZero"/>
        <c:auto val="1"/>
        <c:lblAlgn val="ctr"/>
        <c:lblOffset val="100"/>
        <c:noMultiLvlLbl val="0"/>
      </c:catAx>
      <c:valAx>
        <c:axId val="10877972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S Albert" panose="02000000040000020004"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6-02T14:45:18.995" idx="2">
    <p:pos x="7926" y="2706"/>
    <p:text>Replace with green curve branding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19/07/2022</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19/07/2022</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464989" y="3918088"/>
            <a:ext cx="7330440" cy="830997"/>
          </a:xfrm>
          <a:prstGeom prst="rect">
            <a:avLst/>
          </a:prstGeom>
          <a:noFill/>
        </p:spPr>
        <p:txBody>
          <a:bodyPr wrap="square" rtlCol="0">
            <a:spAutoFit/>
          </a:bodyPr>
          <a:lstStyle/>
          <a:p>
            <a:r>
              <a:rPr lang="en-GB" sz="4800" b="1" dirty="0">
                <a:solidFill>
                  <a:srgbClr val="079245"/>
                </a:solidFill>
                <a:latin typeface="FS Albert" panose="02000000040000020004" pitchFamily="50"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387789"/>
            <a:ext cx="4337760" cy="738664"/>
          </a:xfrm>
          <a:prstGeom prst="rect">
            <a:avLst/>
          </a:prstGeom>
          <a:noFill/>
        </p:spPr>
        <p:txBody>
          <a:bodyPr wrap="square" rtlCol="0">
            <a:spAutoFit/>
          </a:bodyPr>
          <a:lstStyle/>
          <a:p>
            <a:r>
              <a:rPr lang="en-US" sz="2100" b="1" dirty="0">
                <a:solidFill>
                  <a:schemeClr val="tx1">
                    <a:lumMod val="65000"/>
                    <a:lumOff val="35000"/>
                  </a:schemeClr>
                </a:solidFill>
                <a:latin typeface="FS Albert" panose="02000000040000020004" pitchFamily="50" charset="0"/>
              </a:rPr>
              <a:t>Committed to the evolution of healthcare in Asia​</a:t>
            </a:r>
          </a:p>
        </p:txBody>
      </p:sp>
      <p:sp>
        <p:nvSpPr>
          <p:cNvPr id="14" name="Rectangle 13">
            <a:extLst>
              <a:ext uri="{FF2B5EF4-FFF2-40B4-BE49-F238E27FC236}">
                <a16:creationId xmlns:a16="http://schemas.microsoft.com/office/drawing/2014/main" id="{7CE45FD8-B60F-1549-872F-99EFA5698CA2}"/>
              </a:ext>
            </a:extLst>
          </p:cNvPr>
          <p:cNvSpPr/>
          <p:nvPr/>
        </p:nvSpPr>
        <p:spPr>
          <a:xfrm>
            <a:off x="464989" y="2121465"/>
            <a:ext cx="4492743" cy="369332"/>
          </a:xfrm>
          <a:prstGeom prst="rect">
            <a:avLst/>
          </a:prstGeom>
        </p:spPr>
        <p:txBody>
          <a:bodyPr wrap="square">
            <a:spAutoFit/>
          </a:bodyPr>
          <a:lstStyle/>
          <a:p>
            <a:r>
              <a:rPr lang="en-US" dirty="0">
                <a:solidFill>
                  <a:schemeClr val="tx1">
                    <a:lumMod val="65000"/>
                    <a:lumOff val="35000"/>
                  </a:schemeClr>
                </a:solidFill>
                <a:latin typeface="FS Albert" panose="02000000040000020004" pitchFamily="50" charset="0"/>
              </a:rPr>
              <a:t>Text about presentation</a:t>
            </a: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464989" y="4749085"/>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Speaker name</a:t>
            </a:r>
            <a:endParaRPr lang="en-US" sz="2400" b="1" dirty="0">
              <a:solidFill>
                <a:srgbClr val="079245"/>
              </a:solidFill>
              <a:latin typeface="FS Albert" panose="02000000040000020004" pitchFamily="50" charset="0"/>
            </a:endParaRPr>
          </a:p>
        </p:txBody>
      </p:sp>
      <p:pic>
        <p:nvPicPr>
          <p:cNvPr id="10" name="Picture 9">
            <a:extLst>
              <a:ext uri="{FF2B5EF4-FFF2-40B4-BE49-F238E27FC236}">
                <a16:creationId xmlns:a16="http://schemas.microsoft.com/office/drawing/2014/main" id="{F4911B4F-AD48-490E-A89C-5A4544C4B88B}"/>
              </a:ext>
            </a:extLst>
          </p:cNvPr>
          <p:cNvPicPr>
            <a:picLocks noChangeAspect="1"/>
          </p:cNvPicPr>
          <p:nvPr/>
        </p:nvPicPr>
        <p:blipFill>
          <a:blip r:embed="rId2"/>
          <a:srcRect/>
          <a:stretch/>
        </p:blipFill>
        <p:spPr>
          <a:xfrm>
            <a:off x="661661" y="5211234"/>
            <a:ext cx="1733449" cy="737695"/>
          </a:xfrm>
          <a:prstGeom prst="rect">
            <a:avLst/>
          </a:prstGeom>
        </p:spPr>
      </p:pic>
      <p:pic>
        <p:nvPicPr>
          <p:cNvPr id="11" name="Picture 10">
            <a:extLst>
              <a:ext uri="{FF2B5EF4-FFF2-40B4-BE49-F238E27FC236}">
                <a16:creationId xmlns:a16="http://schemas.microsoft.com/office/drawing/2014/main" id="{3947AFBB-3946-19A1-F9B0-C0658814938B}"/>
              </a:ext>
            </a:extLst>
          </p:cNvPr>
          <p:cNvPicPr>
            <a:picLocks noChangeAspect="1"/>
          </p:cNvPicPr>
          <p:nvPr/>
        </p:nvPicPr>
        <p:blipFill>
          <a:blip r:embed="rId3"/>
          <a:stretch>
            <a:fillRect/>
          </a:stretch>
        </p:blipFill>
        <p:spPr>
          <a:xfrm>
            <a:off x="3822700" y="-333689"/>
            <a:ext cx="8712200" cy="5803900"/>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F783BB-E38E-C94F-A129-5F9B7AC895C8}"/>
              </a:ext>
            </a:extLst>
          </p:cNvPr>
          <p:cNvSpPr/>
          <p:nvPr/>
        </p:nvSpPr>
        <p:spPr>
          <a:xfrm>
            <a:off x="0" y="-657"/>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619124"/>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 name="Title 1">
            <a:extLst>
              <a:ext uri="{FF2B5EF4-FFF2-40B4-BE49-F238E27FC236}">
                <a16:creationId xmlns:a16="http://schemas.microsoft.com/office/drawing/2014/main" id="{ED972B2B-4E49-CF43-ABF7-21B918649B59}"/>
              </a:ext>
            </a:extLst>
          </p:cNvPr>
          <p:cNvSpPr txBox="1">
            <a:spLocks/>
          </p:cNvSpPr>
          <p:nvPr/>
        </p:nvSpPr>
        <p:spPr>
          <a:xfrm>
            <a:off x="894750" y="954884"/>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Title slide</a:t>
            </a:r>
            <a:endParaRPr lang="en-US" sz="2400" b="1" dirty="0">
              <a:solidFill>
                <a:srgbClr val="079245"/>
              </a:solidFill>
              <a:latin typeface="FS Albert" panose="02000000040000020004" pitchFamily="50" charset="0"/>
            </a:endParaRP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 name="Oval 1">
            <a:extLst>
              <a:ext uri="{FF2B5EF4-FFF2-40B4-BE49-F238E27FC236}">
                <a16:creationId xmlns:a16="http://schemas.microsoft.com/office/drawing/2014/main" id="{1F7684F8-BC39-8041-89F7-DBCF59EB584A}"/>
              </a:ext>
            </a:extLst>
          </p:cNvPr>
          <p:cNvSpPr/>
          <p:nvPr/>
        </p:nvSpPr>
        <p:spPr>
          <a:xfrm>
            <a:off x="968323" y="2489289"/>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3" name="Oval 22">
            <a:extLst>
              <a:ext uri="{FF2B5EF4-FFF2-40B4-BE49-F238E27FC236}">
                <a16:creationId xmlns:a16="http://schemas.microsoft.com/office/drawing/2014/main" id="{F740C2B8-6E6E-1F4B-984C-69CD69726C22}"/>
              </a:ext>
            </a:extLst>
          </p:cNvPr>
          <p:cNvSpPr/>
          <p:nvPr/>
        </p:nvSpPr>
        <p:spPr>
          <a:xfrm>
            <a:off x="5645427" y="2489289"/>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0" name="Oval 29">
            <a:extLst>
              <a:ext uri="{FF2B5EF4-FFF2-40B4-BE49-F238E27FC236}">
                <a16:creationId xmlns:a16="http://schemas.microsoft.com/office/drawing/2014/main" id="{68B4C5F6-20B4-4916-90EA-420AF712C301}"/>
              </a:ext>
            </a:extLst>
          </p:cNvPr>
          <p:cNvSpPr/>
          <p:nvPr/>
        </p:nvSpPr>
        <p:spPr>
          <a:xfrm>
            <a:off x="968323" y="3872137"/>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1" name="Oval 30">
            <a:extLst>
              <a:ext uri="{FF2B5EF4-FFF2-40B4-BE49-F238E27FC236}">
                <a16:creationId xmlns:a16="http://schemas.microsoft.com/office/drawing/2014/main" id="{B3CD7294-B45F-4CFA-B479-D467698D3661}"/>
              </a:ext>
            </a:extLst>
          </p:cNvPr>
          <p:cNvSpPr/>
          <p:nvPr/>
        </p:nvSpPr>
        <p:spPr>
          <a:xfrm>
            <a:off x="5645427" y="3872137"/>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4" name="Oval 33">
            <a:extLst>
              <a:ext uri="{FF2B5EF4-FFF2-40B4-BE49-F238E27FC236}">
                <a16:creationId xmlns:a16="http://schemas.microsoft.com/office/drawing/2014/main" id="{63F2265C-01C7-4E65-89FC-0F2599302657}"/>
              </a:ext>
            </a:extLst>
          </p:cNvPr>
          <p:cNvSpPr/>
          <p:nvPr/>
        </p:nvSpPr>
        <p:spPr>
          <a:xfrm>
            <a:off x="968323" y="5251427"/>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5" name="Oval 34">
            <a:extLst>
              <a:ext uri="{FF2B5EF4-FFF2-40B4-BE49-F238E27FC236}">
                <a16:creationId xmlns:a16="http://schemas.microsoft.com/office/drawing/2014/main" id="{664CEC06-5844-49AE-9B01-CDFC4FD9B720}"/>
              </a:ext>
            </a:extLst>
          </p:cNvPr>
          <p:cNvSpPr/>
          <p:nvPr/>
        </p:nvSpPr>
        <p:spPr>
          <a:xfrm>
            <a:off x="5645427" y="5251427"/>
            <a:ext cx="998483" cy="998483"/>
          </a:xfrm>
          <a:prstGeom prst="ellipse">
            <a:avLst/>
          </a:prstGeom>
          <a:blipFill>
            <a:blip r:embed="rId2"/>
            <a:tile tx="0" ty="0" sx="100000" sy="100000" flip="none" algn="tl"/>
          </a:blipFill>
          <a:ln>
            <a:solidFill>
              <a:srgbClr val="00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07924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Tree>
    <p:extLst>
      <p:ext uri="{BB962C8B-B14F-4D97-AF65-F5344CB8AC3E}">
        <p14:creationId xmlns:p14="http://schemas.microsoft.com/office/powerpoint/2010/main" val="416893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255335"/>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References</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894746" y="2121977"/>
            <a:ext cx="4406330" cy="3870511"/>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p>
          <a:p>
            <a:r>
              <a:rPr lang="en-US" sz="1800" dirty="0">
                <a:solidFill>
                  <a:schemeClr val="tx1">
                    <a:lumMod val="65000"/>
                    <a:lumOff val="35000"/>
                  </a:schemeClr>
                </a:solidFill>
                <a:latin typeface="FS Albert" panose="02000000040000020004" pitchFamily="50" charset="0"/>
              </a:rPr>
              <a:t>Dummy text</a:t>
            </a:r>
            <a:endParaRPr lang="en-GB" sz="1800" dirty="0">
              <a:solidFill>
                <a:schemeClr val="tx1">
                  <a:lumMod val="65000"/>
                  <a:lumOff val="35000"/>
                </a:schemeClr>
              </a:solidFill>
              <a:latin typeface="FS Albert" panose="02000000040000020004" pitchFamily="50" charset="0"/>
            </a:endParaRPr>
          </a:p>
          <a:p>
            <a:endParaRPr lang="en-GB" sz="1800" dirty="0">
              <a:solidFill>
                <a:schemeClr val="tx1">
                  <a:lumMod val="65000"/>
                  <a:lumOff val="35000"/>
                </a:schemeClr>
              </a:solidFill>
              <a:latin typeface="FS Albert" panose="02000000040000020004" pitchFamily="50" charset="0"/>
            </a:endParaRPr>
          </a:p>
        </p:txBody>
      </p:sp>
    </p:spTree>
    <p:extLst>
      <p:ext uri="{BB962C8B-B14F-4D97-AF65-F5344CB8AC3E}">
        <p14:creationId xmlns:p14="http://schemas.microsoft.com/office/powerpoint/2010/main" val="9866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8" y="5773562"/>
            <a:ext cx="6172258" cy="276999"/>
          </a:xfrm>
          <a:prstGeom prst="rect">
            <a:avLst/>
          </a:prstGeom>
          <a:noFill/>
        </p:spPr>
        <p:txBody>
          <a:bodyPr wrap="square" rtlCol="0">
            <a:spAutoFit/>
          </a:bodyPr>
          <a:lstStyle/>
          <a:p>
            <a:r>
              <a:rPr lang="en-US" sz="1200" dirty="0">
                <a:solidFill>
                  <a:schemeClr val="tx1">
                    <a:lumMod val="65000"/>
                    <a:lumOff val="35000"/>
                  </a:schemeClr>
                </a:solidFill>
                <a:latin typeface="FS Albert" panose="02000000040000020004" pitchFamily="50" charset="0"/>
              </a:rPr>
              <a:t>Sample text</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47" y="2305301"/>
            <a:ext cx="7165035" cy="1188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rgbClr val="079245"/>
                </a:solidFill>
                <a:latin typeface="FS Albert" panose="02000000040000020004" pitchFamily="50" charset="0"/>
              </a:rPr>
              <a:t>Thank you!</a:t>
            </a:r>
            <a:endParaRPr lang="en-US" sz="5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9" name="Picture 8">
            <a:extLst>
              <a:ext uri="{FF2B5EF4-FFF2-40B4-BE49-F238E27FC236}">
                <a16:creationId xmlns:a16="http://schemas.microsoft.com/office/drawing/2014/main" id="{03A71EB4-B9C8-5C94-FCA4-9257B0D5FB59}"/>
              </a:ext>
            </a:extLst>
          </p:cNvPr>
          <p:cNvPicPr>
            <a:picLocks noChangeAspect="1"/>
          </p:cNvPicPr>
          <p:nvPr/>
        </p:nvPicPr>
        <p:blipFill>
          <a:blip r:embed="rId2"/>
          <a:stretch>
            <a:fillRect/>
          </a:stretch>
        </p:blipFill>
        <p:spPr>
          <a:xfrm>
            <a:off x="4375150" y="-50800"/>
            <a:ext cx="9740900" cy="6553200"/>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950035"/>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6C11E"/>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2" name="Picture 1">
            <a:extLst>
              <a:ext uri="{FF2B5EF4-FFF2-40B4-BE49-F238E27FC236}">
                <a16:creationId xmlns:a16="http://schemas.microsoft.com/office/drawing/2014/main" id="{4C6005FD-0F05-9817-88D7-18B932D9F6D2}"/>
              </a:ext>
            </a:extLst>
          </p:cNvPr>
          <p:cNvPicPr>
            <a:picLocks noChangeAspect="1"/>
          </p:cNvPicPr>
          <p:nvPr/>
        </p:nvPicPr>
        <p:blipFill>
          <a:blip r:embed="rId2"/>
          <a:stretch>
            <a:fillRect/>
          </a:stretch>
        </p:blipFill>
        <p:spPr>
          <a:xfrm>
            <a:off x="2153585" y="1103983"/>
            <a:ext cx="10374030" cy="6858000"/>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19066"/>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pic>
        <p:nvPicPr>
          <p:cNvPr id="4" name="Picture 3">
            <a:extLst>
              <a:ext uri="{FF2B5EF4-FFF2-40B4-BE49-F238E27FC236}">
                <a16:creationId xmlns:a16="http://schemas.microsoft.com/office/drawing/2014/main" id="{7B6A1F3C-2E9D-1D31-0E8C-AEC43A3A0C90}"/>
              </a:ext>
            </a:extLst>
          </p:cNvPr>
          <p:cNvPicPr>
            <a:picLocks noChangeAspect="1"/>
          </p:cNvPicPr>
          <p:nvPr/>
        </p:nvPicPr>
        <p:blipFill>
          <a:blip r:embed="rId2"/>
          <a:stretch>
            <a:fillRect/>
          </a:stretch>
        </p:blipFill>
        <p:spPr>
          <a:xfrm>
            <a:off x="5080000" y="1734414"/>
            <a:ext cx="7112000" cy="5130800"/>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pic>
        <p:nvPicPr>
          <p:cNvPr id="2" name="Picture 1">
            <a:extLst>
              <a:ext uri="{FF2B5EF4-FFF2-40B4-BE49-F238E27FC236}">
                <a16:creationId xmlns:a16="http://schemas.microsoft.com/office/drawing/2014/main" id="{41193693-4900-BBC8-A22A-4A8FA4E182FD}"/>
              </a:ext>
            </a:extLst>
          </p:cNvPr>
          <p:cNvPicPr>
            <a:picLocks noChangeAspect="1"/>
          </p:cNvPicPr>
          <p:nvPr/>
        </p:nvPicPr>
        <p:blipFill>
          <a:blip r:embed="rId2"/>
          <a:stretch>
            <a:fillRect/>
          </a:stretch>
        </p:blipFill>
        <p:spPr>
          <a:xfrm>
            <a:off x="-208615" y="3145210"/>
            <a:ext cx="6672915" cy="4411290"/>
          </a:xfrm>
          <a:prstGeom prst="rect">
            <a:avLst/>
          </a:prstGeom>
        </p:spPr>
      </p:pic>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862810"/>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p>
          <a:p>
            <a:pPr marL="0" indent="0">
              <a:buNone/>
            </a:pPr>
            <a:endParaRPr lang="en-GB" sz="1600" dirty="0">
              <a:solidFill>
                <a:srgbClr val="00A5A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pic>
        <p:nvPicPr>
          <p:cNvPr id="9" name="Picture 8">
            <a:extLst>
              <a:ext uri="{FF2B5EF4-FFF2-40B4-BE49-F238E27FC236}">
                <a16:creationId xmlns:a16="http://schemas.microsoft.com/office/drawing/2014/main" id="{A25485EE-28D6-4BAF-8296-21732A0E9C68}"/>
              </a:ext>
            </a:extLst>
          </p:cNvPr>
          <p:cNvPicPr>
            <a:picLocks noChangeAspect="1"/>
          </p:cNvPicPr>
          <p:nvPr/>
        </p:nvPicPr>
        <p:blipFill>
          <a:blip r:embed="rId2"/>
          <a:stretch>
            <a:fillRect/>
          </a:stretch>
        </p:blipFill>
        <p:spPr>
          <a:xfrm>
            <a:off x="7796308" y="3601039"/>
            <a:ext cx="4395692" cy="3171178"/>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937005"/>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26519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079245"/>
                </a:solidFill>
                <a:latin typeface="FS Albert" panose="02000000040000020004" pitchFamily="50" charset="0"/>
              </a:rPr>
              <a:t>Dummy text</a:t>
            </a:r>
            <a:endParaRPr lang="en-GB" sz="1600" dirty="0">
              <a:solidFill>
                <a:srgbClr val="079245"/>
              </a:solidFill>
              <a:latin typeface="FS Albert" panose="02000000040000020004" pitchFamily="50" charset="0"/>
            </a:endParaRPr>
          </a:p>
          <a:p>
            <a:r>
              <a:rPr lang="en-US" sz="1400" dirty="0">
                <a:latin typeface="FS Albert" panose="02000000040000020004" pitchFamily="50" charset="0"/>
              </a:rPr>
              <a:t>Bullet point 1</a:t>
            </a:r>
          </a:p>
          <a:p>
            <a:r>
              <a:rPr lang="en-US" sz="1400" dirty="0">
                <a:latin typeface="FS Albert" panose="02000000040000020004" pitchFamily="50" charset="0"/>
              </a:rPr>
              <a:t>Bullet point 2</a:t>
            </a:r>
          </a:p>
          <a:p>
            <a:r>
              <a:rPr lang="en-US" sz="1400" dirty="0">
                <a:latin typeface="FS Albert" panose="02000000040000020004" pitchFamily="50" charset="0"/>
              </a:rPr>
              <a:t>Bullet point 3</a:t>
            </a:r>
          </a:p>
          <a:p>
            <a:r>
              <a:rPr lang="en-US" sz="1400" dirty="0">
                <a:latin typeface="FS Albert" panose="02000000040000020004" pitchFamily="50" charset="0"/>
              </a:rPr>
              <a:t>Bullet point 4</a:t>
            </a:r>
          </a:p>
          <a:p>
            <a:r>
              <a:rPr lang="en-US" sz="1400" dirty="0">
                <a:latin typeface="FS Albert" panose="02000000040000020004" pitchFamily="50" charset="0"/>
              </a:rPr>
              <a:t>Bullet point 5</a:t>
            </a:r>
          </a:p>
          <a:p>
            <a:r>
              <a:rPr lang="en-US" sz="1400" dirty="0">
                <a:latin typeface="FS Albert" panose="02000000040000020004" pitchFamily="50" charset="0"/>
              </a:rPr>
              <a:t>Bullet point 6</a:t>
            </a:r>
            <a:endParaRPr lang="en-GB" sz="1400" dirty="0">
              <a:latin typeface="FS Albert" panose="02000000040000020004" pitchFamily="50" charset="0"/>
            </a:endParaRPr>
          </a:p>
        </p:txBody>
      </p:sp>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09881"/>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265975096"/>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FS Albert" panose="02000000040000020004" pitchFamily="2" charset="77"/>
                        </a:rPr>
                        <a:t>Column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79245"/>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079245"/>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96C11E"/>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79245">
                        <a:alpha val="24000"/>
                      </a:srgbClr>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079245">
                        <a:alpha val="24000"/>
                      </a:srgbClr>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79245"/>
                </a:solidFill>
                <a:latin typeface="FS Albert" panose="02000000040000020004" pitchFamily="50" charset="0"/>
              </a:rPr>
              <a:t>Slide title</a:t>
            </a:r>
            <a:endParaRPr lang="en-US" sz="2400" b="1" dirty="0">
              <a:solidFill>
                <a:srgbClr val="079245"/>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96C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graphicFrame>
        <p:nvGraphicFramePr>
          <p:cNvPr id="8" name="Chart 7">
            <a:extLst>
              <a:ext uri="{FF2B5EF4-FFF2-40B4-BE49-F238E27FC236}">
                <a16:creationId xmlns:a16="http://schemas.microsoft.com/office/drawing/2014/main" id="{E45A1B87-EA5E-6542-B827-75C15C73196B}"/>
              </a:ext>
            </a:extLst>
          </p:cNvPr>
          <p:cNvGraphicFramePr/>
          <p:nvPr>
            <p:extLst>
              <p:ext uri="{D42A27DB-BD31-4B8C-83A1-F6EECF244321}">
                <p14:modId xmlns:p14="http://schemas.microsoft.com/office/powerpoint/2010/main" val="2131725109"/>
              </p:ext>
            </p:extLst>
          </p:nvPr>
        </p:nvGraphicFramePr>
        <p:xfrm>
          <a:off x="5907688" y="1097995"/>
          <a:ext cx="5637606" cy="51278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1340A576-F73D-2D96-768D-D251FFE5709C}"/>
              </a:ext>
            </a:extLst>
          </p:cNvPr>
          <p:cNvPicPr>
            <a:picLocks noChangeAspect="1"/>
          </p:cNvPicPr>
          <p:nvPr/>
        </p:nvPicPr>
        <p:blipFill>
          <a:blip r:embed="rId3"/>
          <a:stretch>
            <a:fillRect/>
          </a:stretch>
        </p:blipFill>
        <p:spPr>
          <a:xfrm>
            <a:off x="-152400" y="4460694"/>
            <a:ext cx="3626695" cy="2462213"/>
          </a:xfrm>
          <a:prstGeom prst="rect">
            <a:avLst/>
          </a:prstGeom>
        </p:spPr>
      </p:pic>
    </p:spTree>
    <p:extLst>
      <p:ext uri="{BB962C8B-B14F-4D97-AF65-F5344CB8AC3E}">
        <p14:creationId xmlns:p14="http://schemas.microsoft.com/office/powerpoint/2010/main" val="279074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2" ma:contentTypeDescription="Create a new document." ma:contentTypeScope="" ma:versionID="92f73d84fd9bb3f764da4c6abce1681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7305f24c1041148dd3b43bf89ab71b51"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8225AE-D7B1-41E2-9526-A6DB9190ABBE}">
  <ds:schemaRefs>
    <ds:schemaRef ds:uri="http://schemas.microsoft.com/sharepoint/v3/contenttype/forms"/>
  </ds:schemaRefs>
</ds:datastoreItem>
</file>

<file path=customXml/itemProps2.xml><?xml version="1.0" encoding="utf-8"?>
<ds:datastoreItem xmlns:ds="http://schemas.openxmlformats.org/officeDocument/2006/customXml" ds:itemID="{A62C28FA-C602-487D-8C02-9C4C70E8D3FB}">
  <ds:schemaRefs>
    <ds:schemaRef ds:uri="996aceff-cf93-471e-b5cd-8d01316bb703"/>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17f3e685-304c-4b5f-b01d-d2a276301343"/>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71926DB-4B05-45A3-99B8-5E9C96F3A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3e685-304c-4b5f-b01d-d2a276301343"/>
    <ds:schemaRef ds:uri="996aceff-cf93-471e-b5cd-8d01316bb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6413</TotalTime>
  <Words>1261</Words>
  <Application>Microsoft Office PowerPoint</Application>
  <PresentationFormat>Widescreen</PresentationFormat>
  <Paragraphs>114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FS Albert</vt:lpstr>
      <vt:lpstr>FSAlbert</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Topiwala, Sana</cp:lastModifiedBy>
  <cp:revision>99</cp:revision>
  <dcterms:created xsi:type="dcterms:W3CDTF">2020-05-03T11:42:46Z</dcterms:created>
  <dcterms:modified xsi:type="dcterms:W3CDTF">2022-07-19T06:25:26Z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